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0" r:id="rId4"/>
    <p:sldId id="258" r:id="rId5"/>
    <p:sldId id="261" r:id="rId6"/>
    <p:sldId id="266" r:id="rId7"/>
    <p:sldId id="262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030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73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80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59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37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5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8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6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0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6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4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3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7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3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30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 AFRICA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men and women in the tech industry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Africa.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8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of thanks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Work done by: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Joy Wahome.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35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Faraja Nyalandu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was started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it is 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objectives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1469572"/>
            <a:ext cx="4876800" cy="339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8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Amani Joseph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it was started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it is 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objectives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68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Jane Langoi &amp;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Rebecca Ryakitimbo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was started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it is 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objectives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29" y="1726346"/>
            <a:ext cx="44450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0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Lilian Makoi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was started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it is 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objectives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5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Isaya Yunge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was started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it is 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objectives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603" y="1371600"/>
            <a:ext cx="4286250" cy="433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2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Kijoli Mjombo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was started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it is 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objectives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Johnpaul Baretto &amp;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Mrusha Jones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was started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it is 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objectives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2501472"/>
            <a:ext cx="6334386" cy="3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3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Taha Jiwaji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was started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it is 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objectives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87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173</TotalTime>
  <Words>150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</vt:lpstr>
      <vt:lpstr>TECHNOLOGY IN AFRICA</vt:lpstr>
      <vt:lpstr>Faraja Nyalandu</vt:lpstr>
      <vt:lpstr>Amani Joseph</vt:lpstr>
      <vt:lpstr>Jane Langoi &amp; Rebecca Ryakitimbo</vt:lpstr>
      <vt:lpstr>Lilian Makoi</vt:lpstr>
      <vt:lpstr>Isaya Yunge</vt:lpstr>
      <vt:lpstr>Kijoli Mjombo</vt:lpstr>
      <vt:lpstr>Johnpaul Baretto &amp;  Mrusha Jones</vt:lpstr>
      <vt:lpstr>Taha Jiwaji 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 AFRICA</dc:title>
  <dc:creator>student</dc:creator>
  <cp:lastModifiedBy>student</cp:lastModifiedBy>
  <cp:revision>14</cp:revision>
  <dcterms:created xsi:type="dcterms:W3CDTF">2019-02-20T15:59:34Z</dcterms:created>
  <dcterms:modified xsi:type="dcterms:W3CDTF">2019-02-21T05:26:52Z</dcterms:modified>
</cp:coreProperties>
</file>