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WITH WHY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TEDxPugetSound</a:t>
            </a:r>
            <a:r>
              <a:rPr lang="en-US" dirty="0" smtClean="0"/>
              <a:t> Talk.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golden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666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diffusion of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say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Work done by: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</a:t>
            </a:r>
            <a:r>
              <a:rPr lang="en-US" dirty="0" smtClean="0"/>
              <a:t>Consolata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Natasha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</a:t>
            </a:r>
            <a:r>
              <a:rPr lang="en-US" dirty="0" smtClean="0"/>
              <a:t>Felister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Joy.</a:t>
            </a:r>
          </a:p>
        </p:txBody>
      </p:sp>
    </p:spTree>
    <p:extLst>
      <p:ext uri="{BB962C8B-B14F-4D97-AF65-F5344CB8AC3E}">
        <p14:creationId xmlns:p14="http://schemas.microsoft.com/office/powerpoint/2010/main" val="5638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</TotalTime>
  <Words>38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START WITH WHY</vt:lpstr>
      <vt:lpstr>The golden circle</vt:lpstr>
      <vt:lpstr>Law of diffusion of innovation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WHY</dc:title>
  <dc:creator>student</dc:creator>
  <cp:lastModifiedBy>student</cp:lastModifiedBy>
  <cp:revision>2</cp:revision>
  <dcterms:created xsi:type="dcterms:W3CDTF">2019-03-14T07:19:12Z</dcterms:created>
  <dcterms:modified xsi:type="dcterms:W3CDTF">2019-03-14T07:37:46Z</dcterms:modified>
</cp:coreProperties>
</file>