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CB37-3BA6-A04E-A8E8-871CC5774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F5050-BA81-C64F-96AE-EB91B8A87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2FBC2-72D3-E545-9E92-1EF496F7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718B-762D-4D4C-AF19-6AC851217B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2DE2-1F49-694E-859F-5F752D69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7EB2-60D8-C740-BC84-E70C478C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F417-501A-E642-97F2-E0200363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98E9-BBDC-6748-9454-C7EBD9D4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303E6-639D-1641-991A-1E321CEDE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B047-B6F0-C74A-B78D-7E0EBA5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718B-762D-4D4C-AF19-6AC851217B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36347-345F-564E-A691-F32F0B3A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A66A7-EBD5-6E44-AFB3-E306E823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F417-501A-E642-97F2-E0200363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B3A63-5380-C746-987F-52E17C00A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2CF82-23F2-B644-8E87-E58676CDF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2330B-D157-CF45-95EB-5E65291F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718B-762D-4D4C-AF19-6AC851217B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3743-72AF-6F43-8FE0-90EA7425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D278B-9AE7-AC46-9D03-46D26123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F417-501A-E642-97F2-E0200363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7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99A3-F0AC-CE4B-8426-C44E094B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6F6F-7B69-8D48-8AA4-6BDF2C0B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9BC05-E28B-C543-873E-85E02558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718B-762D-4D4C-AF19-6AC851217B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2667-5DDC-8C4D-9FD0-F65F2C98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3C300-74C0-E147-8616-232DC80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F417-501A-E642-97F2-E0200363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9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3E71-11B7-3C4B-AFBC-028344BE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D332-2383-C44F-AF9B-BB8849E65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C26D-731D-8147-93D9-00415B97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718B-762D-4D4C-AF19-6AC851217B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174CF-31A4-644E-94E1-8CADBEBD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3C876-27D0-2845-ABFF-AA9E70F4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F417-501A-E642-97F2-E0200363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AF27-A518-4044-8986-6E6FEE7E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8F69-B761-C743-8E95-E17248A5B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C5ABF-543D-9B4D-A9F8-D693BFB4D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14AEE-9D79-014A-AF79-86E3FFDE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718B-762D-4D4C-AF19-6AC851217B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7F8B8-C96A-FA4B-A110-1114528D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E618E-A837-0B4A-8CC6-F61F6699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F417-501A-E642-97F2-E0200363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9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3071-E8D1-C64E-8E95-7D13A961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A90B7-3A65-0C4D-B223-EACD8404A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D3C05-6BBE-AD4D-9EA3-32B9E3056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A8858-8A14-A245-B5A7-C1F790D8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32435-9C77-1444-A95B-8C7AD9E50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97701-4307-F74A-BA5C-EC64C12A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718B-762D-4D4C-AF19-6AC851217B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82976-4863-264B-B8EF-447A49F7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4E251-C1FE-5045-8708-6C6C0AC2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F417-501A-E642-97F2-E0200363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8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DB01-CBD0-D748-92AF-98F5CD77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8F9BA-E9A3-9F47-B1E5-409BC109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718B-762D-4D4C-AF19-6AC851217B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C77BC-C940-AD4F-A579-E75B36A0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5C819-0B71-064D-A23A-5FD4C27D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F417-501A-E642-97F2-E0200363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6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43072-6B98-B34F-A772-59EA8A86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718B-762D-4D4C-AF19-6AC851217B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EEAFB-C4FB-1D4C-884A-B0BA430A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0F6C7-0422-B94F-8F80-159E5EA0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F417-501A-E642-97F2-E0200363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5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D234-8666-2441-B2C1-B81E7BAC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ADE61-76DA-9341-B881-6B01D75B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238AB-3AF2-EC4A-859A-630F6C698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690B3-B9AC-4F48-B2B8-C0E4EDA2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718B-762D-4D4C-AF19-6AC851217B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AF032-B24C-AB4F-9088-8D50D8B5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D80E7-3D36-DD41-9579-D22E0FCF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F417-501A-E642-97F2-E0200363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5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CF38-3038-DA4C-80D3-20A9A156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794FF-3822-F647-B5AC-3C21E099E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35AAD-B856-7A4C-9006-76C865DE8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53373-6501-AF4E-AC63-75229BA8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718B-762D-4D4C-AF19-6AC851217B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AFD4B-CD4D-6240-9D3E-ADC84477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180A1-2E8D-F846-9AAF-537B00E4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F417-501A-E642-97F2-E0200363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9413-F5D4-6B42-A6C0-5EF375D8A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ED44F-274D-8944-BFA3-2240146E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F1B1-0739-674D-AB10-B9B84AE2A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8718B-762D-4D4C-AF19-6AC851217B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D868-6FEA-BA49-A77E-74551A64C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4A20-71CC-5E4C-BC3D-D1EE6D101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BF417-501A-E642-97F2-E0200363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3186-8464-1746-B53D-4D088CF4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8DD4-BD80-AA4A-9787-40683661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4F0C3B-1421-B240-95C1-946F8ACA5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56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991E-8801-3E48-AD94-2656AA89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3D38-78AD-A847-8F73-8FAEAFB1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8F8041-B95E-E24C-8A64-F1351C00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227D-B3B4-014A-A303-D3E3AE0F9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08C56-264F-3744-BD42-0F49F4822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10CE12-8C7C-304B-BD51-7AAC6EF3D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23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Mainzer, Michael Thomas</dc:creator>
  <cp:lastModifiedBy>Mainzer, Michael Thomas</cp:lastModifiedBy>
  <cp:revision>1</cp:revision>
  <dcterms:created xsi:type="dcterms:W3CDTF">2021-01-07T12:19:03Z</dcterms:created>
  <dcterms:modified xsi:type="dcterms:W3CDTF">2021-01-07T12:21:06Z</dcterms:modified>
</cp:coreProperties>
</file>