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sldIdLst>
    <p:sldId id="256" r:id="rId2"/>
  </p:sldIdLst>
  <p:sldSz cx="73152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100" d="100"/>
          <a:sy n="100" d="100"/>
        </p:scale>
        <p:origin x="7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73418"/>
            <a:ext cx="54864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61223"/>
            <a:ext cx="54864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9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7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19075"/>
            <a:ext cx="157734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19075"/>
            <a:ext cx="4640580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7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5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025843"/>
            <a:ext cx="630936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753678"/>
            <a:ext cx="630936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2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095375"/>
            <a:ext cx="310896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095375"/>
            <a:ext cx="310896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0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9075"/>
            <a:ext cx="630936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008698"/>
            <a:ext cx="309467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503045"/>
            <a:ext cx="309467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008698"/>
            <a:ext cx="3109913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503045"/>
            <a:ext cx="3109913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3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5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74320"/>
            <a:ext cx="2359342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92455"/>
            <a:ext cx="370332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234440"/>
            <a:ext cx="2359342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0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74320"/>
            <a:ext cx="2359342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592455"/>
            <a:ext cx="370332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234440"/>
            <a:ext cx="2359342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4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19075"/>
            <a:ext cx="630936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095375"/>
            <a:ext cx="630936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813810"/>
            <a:ext cx="16459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8810-0451-4445-8674-467913E0157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813810"/>
            <a:ext cx="24688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813810"/>
            <a:ext cx="16459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>
            <a:extLst>
              <a:ext uri="{FF2B5EF4-FFF2-40B4-BE49-F238E27FC236}">
                <a16:creationId xmlns:a16="http://schemas.microsoft.com/office/drawing/2014/main" id="{8575C354-D60F-42F8-B06D-78E649E52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5" y="234018"/>
            <a:ext cx="2193924" cy="3968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algn="ctr" defTabSz="91431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999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Assessed for eligibility (n=38611)</a:t>
            </a:r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F1004E1E-17FA-4457-AD2D-936BF7C8D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18" y="1126303"/>
            <a:ext cx="3176273" cy="105344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defTabSz="91431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999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Excluded (n=26258)</a:t>
            </a:r>
            <a:endParaRPr lang="en-CA" altLang="en-US" sz="399" dirty="0"/>
          </a:p>
          <a:p>
            <a:pPr marL="171435" indent="-171435" defTabSz="914319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999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Initial visit in final year of dataset (n=16360)</a:t>
            </a:r>
            <a:endParaRPr lang="en-CA" altLang="en-US" sz="399" dirty="0"/>
          </a:p>
          <a:p>
            <a:pPr marL="171435" indent="-171435" defTabSz="914319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999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Initial visit, first 2 quarters (n=9893)</a:t>
            </a:r>
            <a:endParaRPr lang="en-CA" altLang="en-US" sz="399" dirty="0"/>
          </a:p>
          <a:p>
            <a:pPr marL="171435" indent="-171435" defTabSz="914319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999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Died on initial visit (n=0)</a:t>
            </a:r>
            <a:endParaRPr lang="en-CA" altLang="en-US" sz="399" dirty="0"/>
          </a:p>
          <a:p>
            <a:pPr marL="171435" indent="-171435" defTabSz="914319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999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Cost data missing (n≤10)</a:t>
            </a:r>
            <a:endParaRPr lang="en-CA" altLang="en-US" sz="399" dirty="0"/>
          </a:p>
          <a:p>
            <a:pPr marL="171435" indent="-171435" defTabSz="914319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999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Patient ID missing (n≤10)</a:t>
            </a:r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E67441B8-7233-4640-8CFF-902E3D3A5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81" y="3316309"/>
            <a:ext cx="2709767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algn="ctr" defTabSz="91431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999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Concurrent Alcohol and Opioid Use on Index Visit (n=703, 5.7%)</a:t>
            </a:r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CC64D64F-726C-45FD-A2C8-0D8C6A823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19" y="3324244"/>
            <a:ext cx="3176274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algn="ctr" defTabSz="91431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999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Isolated Opioid Use on Index Visit (n=11650, 94.3%)</a:t>
            </a:r>
            <a:endParaRPr lang="en-CA" altLang="en-US" sz="999" dirty="0">
              <a:latin typeface="Arial" panose="020B0604020202020204" pitchFamily="34" charset="0"/>
            </a:endParaRPr>
          </a:p>
        </p:txBody>
      </p:sp>
      <p:cxnSp>
        <p:nvCxnSpPr>
          <p:cNvPr id="17" name="AutoShape 37">
            <a:extLst>
              <a:ext uri="{FF2B5EF4-FFF2-40B4-BE49-F238E27FC236}">
                <a16:creationId xmlns:a16="http://schemas.microsoft.com/office/drawing/2014/main" id="{E107206E-CDF3-47F7-830A-B5E8B37620C6}"/>
              </a:ext>
            </a:extLst>
          </p:cNvPr>
          <p:cNvCxnSpPr>
            <a:cxnSpLocks noChangeShapeType="1"/>
            <a:stCxn id="13" idx="3"/>
            <a:endCxn id="10" idx="0"/>
          </p:cNvCxnSpPr>
          <p:nvPr/>
        </p:nvCxnSpPr>
        <p:spPr bwMode="auto">
          <a:xfrm>
            <a:off x="4499412" y="2815722"/>
            <a:ext cx="1022544" cy="50852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8" name="AutoShape 38">
            <a:extLst>
              <a:ext uri="{FF2B5EF4-FFF2-40B4-BE49-F238E27FC236}">
                <a16:creationId xmlns:a16="http://schemas.microsoft.com/office/drawing/2014/main" id="{F927D3B2-1A02-4520-9BB3-905FEBAFBEC5}"/>
              </a:ext>
            </a:extLst>
          </p:cNvPr>
          <p:cNvCxnSpPr>
            <a:cxnSpLocks noChangeShapeType="1"/>
            <a:stCxn id="4" idx="2"/>
          </p:cNvCxnSpPr>
          <p:nvPr/>
        </p:nvCxnSpPr>
        <p:spPr bwMode="auto">
          <a:xfrm>
            <a:off x="3609971" y="630896"/>
            <a:ext cx="0" cy="19242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9" name="AutoShape 39">
            <a:extLst>
              <a:ext uri="{FF2B5EF4-FFF2-40B4-BE49-F238E27FC236}">
                <a16:creationId xmlns:a16="http://schemas.microsoft.com/office/drawing/2014/main" id="{EE0F92B9-3907-4D8A-A209-2DEC19122092}"/>
              </a:ext>
            </a:extLst>
          </p:cNvPr>
          <p:cNvCxnSpPr>
            <a:cxnSpLocks noChangeShapeType="1"/>
            <a:endCxn id="5" idx="1"/>
          </p:cNvCxnSpPr>
          <p:nvPr/>
        </p:nvCxnSpPr>
        <p:spPr bwMode="auto">
          <a:xfrm flipV="1">
            <a:off x="3609974" y="1653025"/>
            <a:ext cx="323844" cy="169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13" name="Rectangle 28">
            <a:extLst>
              <a:ext uri="{FF2B5EF4-FFF2-40B4-BE49-F238E27FC236}">
                <a16:creationId xmlns:a16="http://schemas.microsoft.com/office/drawing/2014/main" id="{0A648806-4461-38BA-48B0-E8AB94063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533" y="2587121"/>
            <a:ext cx="1778876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algn="ctr" defTabSz="91431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999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Included in study (n=12353)</a:t>
            </a:r>
            <a:endParaRPr lang="en-CA" altLang="en-US" dirty="0">
              <a:latin typeface="Arial" panose="020B0604020202020204" pitchFamily="34" charset="0"/>
            </a:endParaRPr>
          </a:p>
        </p:txBody>
      </p:sp>
      <p:cxnSp>
        <p:nvCxnSpPr>
          <p:cNvPr id="23" name="AutoShape 37">
            <a:extLst>
              <a:ext uri="{FF2B5EF4-FFF2-40B4-BE49-F238E27FC236}">
                <a16:creationId xmlns:a16="http://schemas.microsoft.com/office/drawing/2014/main" id="{4DB36A66-E31B-250E-F883-EA2FC10BBA12}"/>
              </a:ext>
            </a:extLst>
          </p:cNvPr>
          <p:cNvCxnSpPr>
            <a:cxnSpLocks noChangeShapeType="1"/>
            <a:stCxn id="13" idx="1"/>
            <a:endCxn id="8" idx="0"/>
          </p:cNvCxnSpPr>
          <p:nvPr/>
        </p:nvCxnSpPr>
        <p:spPr bwMode="auto">
          <a:xfrm rot="10800000" flipV="1">
            <a:off x="1459964" y="2815724"/>
            <a:ext cx="1260572" cy="50058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3896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</TotalTime>
  <Words>98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Makutonin, Michael</dc:creator>
  <cp:lastModifiedBy>Makutonin, Michael</cp:lastModifiedBy>
  <cp:revision>6</cp:revision>
  <dcterms:created xsi:type="dcterms:W3CDTF">2022-03-15T23:58:50Z</dcterms:created>
  <dcterms:modified xsi:type="dcterms:W3CDTF">2023-05-29T03:18:07Z</dcterms:modified>
</cp:coreProperties>
</file>