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F387221-E978-4886-820F-8C2F484DC20C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09/07/19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155D55-F13F-462F-A97F-19B87B4939C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cloud.weave.works/k8s/net?k8s-version=$(kubectl%20version%20|%20base64%20|%20tr%20-d%20&apos;/n&apos;)" TargetMode="External"/><Relationship Id="rId6" Type="http://schemas.openxmlformats.org/officeDocument/2006/relationships/hyperlink" Target="https://cloud.weave.works/k8s/net?k8s-version=$(kubectl%20version%20|%20base64%20|%20tr%20-d%20&apos;/n&apos;)" TargetMode="External"/><Relationship Id="rId7" Type="http://schemas.openxmlformats.org/officeDocument/2006/relationships/hyperlink" Target="https://cloud.weave.works/k8s/net?k8s-version=$(kubectl%20version%20|%20base64%20|%20tr%20-d%20&apos;/n&apos;)" TargetMode="External"/><Relationship Id="rId8" Type="http://schemas.openxmlformats.org/officeDocument/2006/relationships/hyperlink" Target="https://cloud.weave.works/k8s/net?k8s-version=$(kubectl%20version%20|%20base64%20|%20tr%20-d%20&apos;/n&apos;)" TargetMode="External"/><Relationship Id="rId9" Type="http://schemas.openxmlformats.org/officeDocument/2006/relationships/hyperlink" Target="https://cloud.weave.works/k8s/net?k8s-version=$(kubectl%20version%20|%20base64%20|%20tr%20-d%20&apos;/n&apos;)" TargetMode="External"/><Relationship Id="rId10" Type="http://schemas.openxmlformats.org/officeDocument/2006/relationships/hyperlink" Target="https://raw.githubusercontent.com/NVIDIA/k8s-device-plugin/v1.12/nvidia-device-plugin.yml" TargetMode="External"/><Relationship Id="rId11" Type="http://schemas.openxmlformats.org/officeDocument/2006/relationships/hyperlink" Target="https://raw.githubusercontent.com/NVIDIA/k8s-device-plugin/v1.12/nvidia-device-plugin.yml" TargetMode="External"/><Relationship Id="rId12" Type="http://schemas.openxmlformats.org/officeDocument/2006/relationships/hyperlink" Target="https://raw.githubusercontent.com/NVIDIA/k8s-device-plugin/1.0.0-beta/nvidia-device-plugin.yml" TargetMode="External"/><Relationship Id="rId1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br/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Picture 1" descr=""/>
          <p:cNvPicPr/>
          <p:nvPr/>
        </p:nvPicPr>
        <p:blipFill>
          <a:blip r:embed="rId1"/>
          <a:stretch/>
        </p:blipFill>
        <p:spPr>
          <a:xfrm>
            <a:off x="0" y="1272960"/>
            <a:ext cx="11696400" cy="1722240"/>
          </a:xfrm>
          <a:prstGeom prst="rect">
            <a:avLst/>
          </a:prstGeom>
          <a:ln>
            <a:noFill/>
          </a:ln>
        </p:spPr>
      </p:pic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529560" y="3512160"/>
            <a:ext cx="11132640" cy="487080"/>
          </a:xfrm>
          <a:prstGeom prst="rect">
            <a:avLst/>
          </a:prstGeom>
          <a:ln>
            <a:noFill/>
          </a:ln>
        </p:spPr>
      </p:pic>
      <p:pic>
        <p:nvPicPr>
          <p:cNvPr id="44" name="Picture 3" descr=""/>
          <p:cNvPicPr/>
          <p:nvPr/>
        </p:nvPicPr>
        <p:blipFill>
          <a:blip r:embed="rId3"/>
          <a:stretch/>
        </p:blipFill>
        <p:spPr>
          <a:xfrm>
            <a:off x="529560" y="4454640"/>
            <a:ext cx="11102760" cy="6552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tretch/>
        </p:blipFill>
        <p:spPr>
          <a:xfrm>
            <a:off x="529560" y="5499360"/>
            <a:ext cx="11032920" cy="3884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27960" y="2953080"/>
            <a:ext cx="7873560" cy="54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190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       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$ curl -s https://packages.cloud.google.com/apt/doc/apt-key.gpg | sudo apt-key add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Arial Unicode MS"/>
                <a:ea typeface="Times New Roman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Arial Unicode MS"/>
                <a:ea typeface="Times New Roman"/>
              </a:rPr>
              <a:t>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 Unicode MS"/>
                <a:ea typeface="Times New Roman"/>
              </a:rPr>
              <a:t>                      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$ sudo apt-add-repository "deb http://apt.kubernetes.io/ kubernetes-xenial main"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96800" y="3973680"/>
            <a:ext cx="2883960" cy="38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190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       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$ apt-get update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309240" y="5086800"/>
            <a:ext cx="6567480" cy="38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bIns="190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      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$ apt-get install kubeadm=1.13.7* kubectl=1.13.7* kubelet=1.13.7*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  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-35640" y="5687640"/>
            <a:ext cx="12227040" cy="145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bIns="190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      “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Set </a:t>
            </a:r>
            <a:r>
              <a:rPr b="0" i="1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etc/docker/daemon.config “default-runtime”: “nvidia”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r>
              <a:rPr b="0" i="1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r>
              <a:rPr b="0" i="1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</a:t>
            </a:r>
            <a:r>
              <a:rPr b="0" i="1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$ swapoff -a </a:t>
            </a:r>
            <a:r>
              <a:rPr b="0" i="1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$ sudo kubeadm init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      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$ kubectl apply -f </a:t>
            </a:r>
            <a:r>
              <a:rPr b="0" lang="en-IN" sz="1000" spc="-1" strike="noStrike" u="sng">
                <a:solidFill>
                  <a:srgbClr val="0563c1"/>
                </a:solidFill>
                <a:uFillTx/>
                <a:latin typeface="Courier New"/>
                <a:ea typeface="Times New Roman"/>
                <a:hlinkClick r:id="rId5"/>
              </a:rPr>
              <a:t>https</a:t>
            </a:r>
            <a:r>
              <a:rPr b="0" lang="en-IN" sz="1000" spc="-1" strike="noStrike" u="sng">
                <a:solidFill>
                  <a:srgbClr val="0563c1"/>
                </a:solidFill>
                <a:uFillTx/>
                <a:latin typeface="Courier New"/>
                <a:ea typeface="Times New Roman"/>
                <a:hlinkClick r:id="rId6"/>
              </a:rPr>
              <a:t>://cloud.weave.works/k8s/net?k8s-version=$(kubectl version | base64 | </a:t>
            </a:r>
            <a:r>
              <a:rPr b="0" lang="en-IN" sz="1000" spc="-1" strike="noStrike" u="sng">
                <a:solidFill>
                  <a:srgbClr val="0563c1"/>
                </a:solidFill>
                <a:uFillTx/>
                <a:latin typeface="Courier New"/>
                <a:ea typeface="Times New Roman"/>
                <a:hlinkClick r:id="rId7"/>
              </a:rPr>
              <a:t>tr</a:t>
            </a:r>
            <a:r>
              <a:rPr b="0" lang="en-IN" sz="1000" spc="-1" strike="noStrike" u="sng">
                <a:solidFill>
                  <a:srgbClr val="0563c1"/>
                </a:solidFill>
                <a:uFillTx/>
                <a:latin typeface="Courier New"/>
                <a:ea typeface="Times New Roman"/>
                <a:hlinkClick r:id="rId8"/>
              </a:rPr>
              <a:t> -d '\n</a:t>
            </a:r>
            <a:r>
              <a:rPr b="0" lang="en-IN" sz="1000" spc="-1" strike="noStrike" u="sng">
                <a:solidFill>
                  <a:srgbClr val="0563c1"/>
                </a:solidFill>
                <a:uFillTx/>
                <a:latin typeface="Courier New"/>
                <a:ea typeface="Times New Roman"/>
                <a:hlinkClick r:id="rId9"/>
              </a:rPr>
              <a:t>')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– Weave CNI for initialization of DNS pods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         </a:t>
            </a: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$ kubectl create -f </a:t>
            </a:r>
            <a:r>
              <a:rPr b="0" lang="en-IN" sz="1000" spc="-1" strike="noStrike" u="sng">
                <a:solidFill>
                  <a:srgbClr val="0563c1"/>
                </a:solidFill>
                <a:uFillTx/>
                <a:latin typeface="Courier New"/>
                <a:ea typeface="Times New Roman"/>
                <a:hlinkClick r:id="rId10"/>
              </a:rPr>
              <a:t>https://</a:t>
            </a:r>
            <a:r>
              <a:rPr b="0" lang="en-IN" sz="1000" spc="-1" strike="noStrike" u="sng">
                <a:solidFill>
                  <a:srgbClr val="0563c1"/>
                </a:solidFill>
                <a:uFillTx/>
                <a:latin typeface="Courier New"/>
                <a:ea typeface="Times New Roman"/>
                <a:hlinkClick r:id="rId11"/>
              </a:rPr>
              <a:t>raw.githubusercontent.com/NVIDIA/k8s-device-plugin/v1.12/nvidia-device-plugin.yml</a:t>
            </a:r>
            <a:r>
              <a:rPr b="0" lang="en-IN" sz="1000" spc="-1" strike="noStrike" u="sng">
                <a:solidFill>
                  <a:srgbClr val="0563c1"/>
                </a:solidFill>
                <a:uFillTx/>
                <a:latin typeface="Courier New"/>
                <a:ea typeface="Times New Roman"/>
                <a:hlinkClick r:id="rId12"/>
              </a:rPr>
              <a:t>  - NVIDIA GPU Plugins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666666"/>
                </a:solidFill>
                <a:latin typeface="Courier New"/>
                <a:ea typeface="Times New Roman"/>
              </a:rPr>
              <a:t>	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188720" y="162720"/>
            <a:ext cx="9905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Updated Installation Procedure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  <Words>76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2019-06-30T04:41:46Z</dcterms:created>
  <dc:creator>Megh Makwana</dc:creator>
  <dc:description/>
  <dc:language>en-IN</dc:language>
  <cp:lastModifiedBy/>
  <dcterms:modified xsi:type="dcterms:W3CDTF">2019-07-09T13:23:22Z</dcterms:modified>
  <cp:revision>3</cp:revision>
  <dc:subject/>
  <dc:title>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