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287F7C-A648-4430-AA76-28E8452B2B9D}">
  <a:tblStyle styleId="{A0287F7C-A648-4430-AA76-28E8452B2B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d8deb57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d8deb57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8deb57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d8deb57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d8deb57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d8deb57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d8deb572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d8deb572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d8deb57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d8deb57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d8deb572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d8deb572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d8deb572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9d8deb572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BRIGHT COFFE SHOP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MMAKWENA MOHOATSELENG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Bright Coffee Shop Sales Analysis was conducted to provide data-driven insights that will help the new CEO increase revenue, identify high-performing products, and improve overall business performance. The analysis used historical transaction data to evaluate sales patterns, product performance, and customer purchasing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TOTAL SALES</a:t>
            </a:r>
            <a:endParaRPr i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Total revenue </a:t>
            </a:r>
            <a:r>
              <a:rPr lang="en-GB"/>
              <a:t> R 698 812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Total transactions 149 116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SALES PER LOCATION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{A0287F7C-A648-4430-AA76-28E8452B2B9D}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 STORE_LOCATION 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 Sum of REVENUE 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E1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Astoria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R          	232 243,91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Hell's Kitchen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R          	236 511,17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Lower Manhattan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R          	230 057,25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 Grand Total </a:t>
                      </a:r>
                      <a:endParaRPr b="1"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 R          	698 812,33 </a:t>
                      </a:r>
                      <a:endParaRPr b="1"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CATEGORY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625" y="905050"/>
            <a:ext cx="6348325" cy="42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REVENUE BY TIME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500" y="953875"/>
            <a:ext cx="6281025" cy="41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Top Revenue Products: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Coffee beverages and espresso drinks are the main revenue drivers.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Peak Sales Periods: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Most transactions occur during </a:t>
            </a:r>
            <a:r>
              <a:rPr b="1" lang="en-GB" sz="1100">
                <a:solidFill>
                  <a:schemeClr val="dk1"/>
                </a:solidFill>
              </a:rPr>
              <a:t>morning hours (7 AM – 10 AM)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lunchtime (12 PM – 2 PM)</a:t>
            </a:r>
            <a:r>
              <a:rPr lang="en-GB" sz="1100">
                <a:solidFill>
                  <a:schemeClr val="dk1"/>
                </a:solidFill>
              </a:rPr>
              <a:t>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Trends Over Time: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Weekdays consistently outperform weekends in sales volume, indicating strong commuter demand.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Low-Performing Items: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Certain pastries and cold beverages show lower sales and may benefit from promotional strategies.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Overall Performance: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Sales patterns reveal predictable peaks, suggesting potential for targeted marketing and inventory optimization.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304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The Bright Coffee Shop analysis highlights clear opportunities for growth through optimized inventory, targeted marketing, and data-driven decision-making. By focusing on peak times, high-revenue products, and underperforming categories, the business can maximize sales efficiency and enhance customer satisfaction.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