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7" r:id="rId3"/>
    <p:sldId id="262" r:id="rId4"/>
    <p:sldId id="263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4472C4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9"/>
  </p:normalViewPr>
  <p:slideViewPr>
    <p:cSldViewPr snapToGrid="0" snapToObjects="1">
      <p:cViewPr>
        <p:scale>
          <a:sx n="105" d="100"/>
          <a:sy n="105" d="100"/>
        </p:scale>
        <p:origin x="-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B79F3-0932-5246-9269-8BC956A112E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C2CA6-4170-AE4A-AEA0-604F858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3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61A0-A050-BB45-A801-5EDEFDF0AA1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9B8E-69C9-9044-B841-32820917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61A0-A050-BB45-A801-5EDEFDF0AA1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9B8E-69C9-9044-B841-32820917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8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61A0-A050-BB45-A801-5EDEFDF0AA1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9B8E-69C9-9044-B841-32820917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61A0-A050-BB45-A801-5EDEFDF0AA1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9B8E-69C9-9044-B841-32820917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61A0-A050-BB45-A801-5EDEFDF0AA1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9B8E-69C9-9044-B841-32820917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61A0-A050-BB45-A801-5EDEFDF0AA1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9B8E-69C9-9044-B841-32820917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61A0-A050-BB45-A801-5EDEFDF0AA1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9B8E-69C9-9044-B841-32820917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61A0-A050-BB45-A801-5EDEFDF0AA1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9B8E-69C9-9044-B841-32820917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61A0-A050-BB45-A801-5EDEFDF0AA1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9B8E-69C9-9044-B841-32820917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9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61A0-A050-BB45-A801-5EDEFDF0AA1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9B8E-69C9-9044-B841-32820917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61A0-A050-BB45-A801-5EDEFDF0AA1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9B8E-69C9-9044-B841-32820917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161A0-A050-BB45-A801-5EDEFDF0AA1D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9B8E-69C9-9044-B841-32820917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9"/>
          <a:stretch/>
        </p:blipFill>
        <p:spPr>
          <a:xfrm>
            <a:off x="2480652" y="0"/>
            <a:ext cx="12179808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34916" y="-1"/>
            <a:ext cx="9127401" cy="9092128"/>
            <a:chOff x="2634916" y="-1"/>
            <a:chExt cx="9127401" cy="90921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749" y="0"/>
              <a:ext cx="9116568" cy="909212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634916" y="-1"/>
              <a:ext cx="9119937" cy="9092127"/>
            </a:xfrm>
            <a:prstGeom prst="rect">
              <a:avLst/>
            </a:prstGeom>
            <a:solidFill>
              <a:srgbClr val="AFABAB">
                <a:alpha val="5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32835" y="-91440"/>
            <a:ext cx="12179808" cy="6949440"/>
            <a:chOff x="2634916" y="-1"/>
            <a:chExt cx="9127401" cy="909212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749" y="0"/>
              <a:ext cx="9116568" cy="9092127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2634916" y="-1"/>
              <a:ext cx="9119937" cy="909212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117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31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850" y="3536220"/>
            <a:ext cx="7226300" cy="16129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56" b="64815" l="5093" r="53588">
                        <a14:foregroundMark x1="7292" y1="43333" x2="7292" y2="43333"/>
                        <a14:foregroundMark x1="10995" y1="47778" x2="10995" y2="47778"/>
                        <a14:foregroundMark x1="15046" y1="48889" x2="15046" y2="48889"/>
                        <a14:foregroundMark x1="16204" y1="40000" x2="16204" y2="40000"/>
                        <a14:foregroundMark x1="13310" y1="44630" x2="13310" y2="44630"/>
                        <a14:foregroundMark x1="11806" y1="39259" x2="11806" y2="39259"/>
                        <a14:foregroundMark x1="29167" y1="48519" x2="29167" y2="48519"/>
                        <a14:foregroundMark x1="37269" y1="47778" x2="37269" y2="47778"/>
                        <a14:foregroundMark x1="46296" y1="47963" x2="46296" y2="47963"/>
                        <a14:foregroundMark x1="50000" y1="49630" x2="50000" y2="49630"/>
                        <a14:foregroundMark x1="32870" y1="55556" x2="32870" y2="55556"/>
                        <a14:foregroundMark x1="34144" y1="57222" x2="34144" y2="57222"/>
                        <a14:foregroundMark x1="35764" y1="57778" x2="35764" y2="57778"/>
                        <a14:foregroundMark x1="38079" y1="57778" x2="38079" y2="57778"/>
                        <a14:foregroundMark x1="38194" y1="52963" x2="38194" y2="52963"/>
                        <a14:foregroundMark x1="39352" y1="55556" x2="39352" y2="55556"/>
                        <a14:foregroundMark x1="42014" y1="57037" x2="42014" y2="57037"/>
                        <a14:foregroundMark x1="42014" y1="53148" x2="42014" y2="53148"/>
                        <a14:foregroundMark x1="44444" y1="56111" x2="44444" y2="56111"/>
                        <a14:foregroundMark x1="46875" y1="56481" x2="46875" y2="56481"/>
                        <a14:backgroundMark x1="36458" y1="57593" x2="36458" y2="57593"/>
                      </a14:backgroundRemoval>
                    </a14:imgEffect>
                  </a14:imgLayer>
                </a14:imgProps>
              </a:ext>
            </a:extLst>
          </a:blip>
          <a:srcRect l="5902" t="32084" r="45530" b="35833"/>
          <a:stretch/>
        </p:blipFill>
        <p:spPr>
          <a:xfrm>
            <a:off x="1257300" y="2200275"/>
            <a:ext cx="1828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228600" cy="1828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650" y="3236913"/>
            <a:ext cx="365760" cy="2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2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419100"/>
            <a:ext cx="3937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1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392" y="1837656"/>
            <a:ext cx="10515600" cy="4351338"/>
          </a:xfrm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" y="0"/>
            <a:ext cx="12179808" cy="6903762"/>
            <a:chOff x="621953" y="-512137"/>
            <a:chExt cx="12179808" cy="69037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1953" y="-512137"/>
              <a:ext cx="12179808" cy="690376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21953" y="-512137"/>
              <a:ext cx="12179808" cy="6903762"/>
            </a:xfrm>
            <a:prstGeom prst="rect">
              <a:avLst/>
            </a:prstGeom>
            <a:solidFill>
              <a:srgbClr val="A5A5A5">
                <a:alpha val="47059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192" y="0"/>
            <a:ext cx="12179808" cy="6949440"/>
            <a:chOff x="621953" y="-512137"/>
            <a:chExt cx="12179808" cy="69037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1953" y="-512137"/>
              <a:ext cx="12179808" cy="690376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21953" y="-512137"/>
              <a:ext cx="12179808" cy="6903720"/>
            </a:xfrm>
            <a:prstGeom prst="rect">
              <a:avLst/>
            </a:prstGeom>
            <a:solidFill>
              <a:srgbClr val="A5A5A5">
                <a:alpha val="47059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" y="37"/>
            <a:ext cx="12179808" cy="68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28974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Malaguti</dc:creator>
  <cp:lastModifiedBy>Marina Malaguti</cp:lastModifiedBy>
  <cp:revision>9</cp:revision>
  <dcterms:created xsi:type="dcterms:W3CDTF">2017-01-12T20:25:46Z</dcterms:created>
  <dcterms:modified xsi:type="dcterms:W3CDTF">2017-02-01T23:20:20Z</dcterms:modified>
</cp:coreProperties>
</file>