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E20F-7B92-1040-8679-78C11A0B4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C84A0-BF22-D340-9A18-DCD95F124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4B98-2C0F-264A-B6B2-A8B5F565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C5AD-2753-EC43-8B1D-1C258CB4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105A-3C8C-EA4A-93AD-BCC2DC87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F06-FBFD-C04F-93A5-1FB3D599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58A20-577A-F649-9D6D-C0A6477A8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2E08A-0322-B24D-A632-007C8005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5ED5-14F7-0E4A-8B44-C35DAE4D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E0D0-93A0-9545-A85E-C3E9C211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CD821-FB9A-E945-961E-38BCB0184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895D2-AC15-F447-9D41-041DA17AF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B0AD-9142-2849-8F72-6E30C5DD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01EF-0A8C-614F-89BB-FA228A56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D33D-4557-624B-AAD3-2AB80110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79C9-0ED8-8840-A01B-0FB8247F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4F88-CC4A-074A-B537-D3264E29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1603-0559-F844-AC1E-46867587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0C12-BEED-0442-90A3-9CAD08E5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6DA7-9D7F-4049-8C2D-103A85DE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021C-BC5D-F84F-8185-477A5465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5978-093D-A440-846E-6B9614BAD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D8A1-073B-D646-9435-D70631FF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4235-A1B7-1C40-9513-311096BD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CC17-6E25-A64F-A7AC-93040418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FC86-E43D-3540-9B15-73E05AE8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9E1B-3EE6-AA4E-B84D-BD33F6F7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2883C-5263-1A4F-8597-5BDA9444D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70C2F-0BFA-C44E-8641-D1012B33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5DAF0-F38A-C944-8B36-61E7BCCC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8FA8C-6A30-0B4A-9F01-DFF00F37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767B-1BBF-8247-A719-78513E94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D5B73-9165-FC4F-A17E-C06A1436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A5A13-CDFD-2243-8581-431FEF52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585D-536F-0848-BE72-75D23B71A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32718-CAE4-014E-B362-B829E6E52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0C91B-C1E4-284B-B5DF-15469502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7FF49-3148-0D49-89F9-AC876088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C61F6-3B85-3149-A94A-A21E62C2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3DE9-FC7C-6A46-A9AB-BEDBC598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86F4D-F206-7D44-A3BF-0AB9D213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2C960-6A81-8545-80ED-9C0768E3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4C97-87F4-5B4A-9B3A-0E7EDEAA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2F5C8-AB50-0246-B9E5-C3E90EC4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6EC81-D6F4-494F-803D-9C77DF2B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66DF8-BCA4-DD46-95F6-DC4B78FB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37A9-90B6-DE4A-B821-98976A3B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C657-FB87-4849-A61E-7BFC6D75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A4A1E-7FB2-1348-8BCB-730FBF64F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682CE-5F6F-A64D-B5FC-4CA6DD20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C471A-B861-184B-B390-129445C4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BB29-05B9-8C40-BD88-7A3FDA0B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715C-24F2-434A-84DD-C28C61EE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A6D29-B853-D045-A548-A085387C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F6D3E-E506-5B4A-A185-A4EF70659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1A514-E7D4-DA47-8E7B-4974BEE2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0D1BB-4025-4542-A740-EC60CCC3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E366-FDB4-D244-AE23-D7E06FDD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3C549-21BF-5C43-AD0E-796770D6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C97D-9FFD-2F4E-8EAC-0F7BC836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E8D7F-1CF2-AE44-B94C-877A05947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E53B-7DB8-5A4E-B4BD-58F7BFAFB5A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62E0-56D6-6140-BB5B-9C1CD9A5E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75D5-3A51-744B-9EAF-643BCDECF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9EE5-3346-2D45-960A-1E45A5F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F3FB-219C-3A45-AC05-76B7C207E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537" y="1985963"/>
            <a:ext cx="9372601" cy="3400425"/>
          </a:xfrm>
        </p:spPr>
        <p:txBody>
          <a:bodyPr>
            <a:noAutofit/>
          </a:bodyPr>
          <a:lstStyle/>
          <a:p>
            <a:pPr algn="l"/>
            <a:r>
              <a:rPr lang="en-US" sz="20800" b="1" dirty="0">
                <a:latin typeface="Kunstler Script" panose="020F0502020204030204" pitchFamily="34" charset="0"/>
                <a:ea typeface="LingWai SC Medium" panose="03050602040302020204" pitchFamily="66" charset="-122"/>
                <a:cs typeface="Kunstler Script" panose="020F0502020204030204" pitchFamily="34" charset="0"/>
              </a:rPr>
              <a:t>Soul Food</a:t>
            </a:r>
            <a:br>
              <a:rPr lang="en-US" sz="20800" b="1" dirty="0">
                <a:latin typeface="Kunstler Script" panose="020F0502020204030204" pitchFamily="34" charset="0"/>
                <a:ea typeface="LingWai SC Medium" panose="03050602040302020204" pitchFamily="66" charset="-122"/>
                <a:cs typeface="Kunstler Script" panose="020F0502020204030204" pitchFamily="34" charset="0"/>
              </a:rPr>
            </a:br>
            <a:r>
              <a:rPr lang="en-US" sz="20800" b="1" dirty="0">
                <a:latin typeface="Kunstler Script" panose="020F0502020204030204" pitchFamily="34" charset="0"/>
                <a:ea typeface="LingWai SC Medium" panose="03050602040302020204" pitchFamily="66" charset="-122"/>
                <a:cs typeface="Kunstler Script" panose="020F0502020204030204" pitchFamily="34" charset="0"/>
              </a:rPr>
              <a:t>Sensations</a:t>
            </a:r>
            <a:endParaRPr lang="en-US" sz="19900" b="1" dirty="0">
              <a:latin typeface="Kunstler Script" panose="020F0502020204030204" pitchFamily="34" charset="0"/>
              <a:ea typeface="LingWai SC Medium" panose="03050602040302020204" pitchFamily="66" charset="-122"/>
              <a:cs typeface="Kunstler Script" panose="020F05020202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70970F-BFC7-FB4B-B224-E210ED965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5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F3FB-219C-3A45-AC05-76B7C207E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923" y="3996417"/>
            <a:ext cx="10357419" cy="3813048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pPr algn="r"/>
            <a:r>
              <a:rPr lang="en-US" sz="12000" b="1" dirty="0">
                <a:latin typeface="Kunstler Script" panose="020F0502020204030204" pitchFamily="34" charset="0"/>
                <a:ea typeface="LingWai SC Medium" panose="03050602040302020204" pitchFamily="66" charset="-122"/>
                <a:cs typeface="Kunstler Script" panose="020F0502020204030204" pitchFamily="34" charset="0"/>
              </a:rPr>
              <a:t>Soul Food</a:t>
            </a:r>
            <a:br>
              <a:rPr lang="en-US" sz="12000" b="1" dirty="0">
                <a:latin typeface="Kunstler Script" panose="020F0502020204030204" pitchFamily="34" charset="0"/>
                <a:ea typeface="LingWai SC Medium" panose="03050602040302020204" pitchFamily="66" charset="-122"/>
                <a:cs typeface="Kunstler Script" panose="020F0502020204030204" pitchFamily="34" charset="0"/>
              </a:rPr>
            </a:br>
            <a:r>
              <a:rPr lang="en-US" sz="12000" b="1" dirty="0">
                <a:latin typeface="Kunstler Script" panose="020F0502020204030204" pitchFamily="34" charset="0"/>
                <a:ea typeface="LingWai SC Medium" panose="03050602040302020204" pitchFamily="66" charset="-122"/>
                <a:cs typeface="Kunstler Script" panose="020F0502020204030204" pitchFamily="34" charset="0"/>
              </a:rPr>
              <a:t>Sensations</a:t>
            </a:r>
            <a:endParaRPr lang="en-US" sz="11500" b="1" dirty="0">
              <a:latin typeface="Kunstler Script" panose="020F0502020204030204" pitchFamily="34" charset="0"/>
              <a:ea typeface="LingWai SC Medium" panose="03050602040302020204" pitchFamily="66" charset="-122"/>
              <a:cs typeface="Kunstler Script" panose="020F0502020204030204" pitchFamily="34" charset="0"/>
            </a:endParaRPr>
          </a:p>
        </p:txBody>
      </p:sp>
      <p:pic>
        <p:nvPicPr>
          <p:cNvPr id="4" name="Picture 3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D1C258FA-8288-D24E-8D6A-3CFF812F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"/>
            <a:ext cx="11247120" cy="38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443967-EDD4-264B-9D92-4C1E7591252C}"/>
              </a:ext>
            </a:extLst>
          </p:cNvPr>
          <p:cNvSpPr>
            <a:spLocks noGrp="1" noChangeAspect="1"/>
          </p:cNvSpPr>
          <p:nvPr>
            <p:ph type="subTitle" idx="1"/>
          </p:nvPr>
        </p:nvSpPr>
        <p:spPr>
          <a:xfrm>
            <a:off x="3338514" y="354806"/>
            <a:ext cx="6148386" cy="265985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9900" b="1" dirty="0">
                <a:latin typeface="Snell Roundhand" panose="02000603080000090004" pitchFamily="2" charset="77"/>
                <a:ea typeface="LingWai SC Medium" panose="03050602040302020204" pitchFamily="66" charset="-122"/>
                <a:cs typeface="Kunstler Script" panose="020F0502020204030204" pitchFamily="34" charset="0"/>
              </a:rPr>
              <a:t>S F S</a:t>
            </a:r>
            <a:endParaRPr lang="en-US" sz="4000" dirty="0">
              <a:latin typeface="Snell Roundhand" panose="0200060308000009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96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, lit, night, man&#10;&#10;Description automatically generated">
            <a:extLst>
              <a:ext uri="{FF2B5EF4-FFF2-40B4-BE49-F238E27FC236}">
                <a16:creationId xmlns:a16="http://schemas.microsoft.com/office/drawing/2014/main" id="{6F30BD38-B672-DE46-8B33-1AAC288B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49" y="315913"/>
            <a:ext cx="5961888" cy="25423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1ED1AF0-48B0-E547-A5AB-A5EB0A630F73}"/>
              </a:ext>
            </a:extLst>
          </p:cNvPr>
          <p:cNvSpPr txBox="1">
            <a:spLocks noChangeAspect="1"/>
          </p:cNvSpPr>
          <p:nvPr/>
        </p:nvSpPr>
        <p:spPr>
          <a:xfrm>
            <a:off x="2709864" y="3999705"/>
            <a:ext cx="5934788" cy="256745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500" b="1" dirty="0">
                <a:latin typeface="Snell Roundhand" panose="02000603080000090004" pitchFamily="2" charset="77"/>
                <a:ea typeface="LingWai SC Medium" panose="03050602040302020204" pitchFamily="66" charset="-122"/>
                <a:cs typeface="Kunstler Script" panose="020F0502020204030204" pitchFamily="34" charset="0"/>
              </a:rPr>
              <a:t>S F S</a:t>
            </a:r>
            <a:endParaRPr lang="en-US" sz="1200" dirty="0">
              <a:latin typeface="Snell Roundhand" panose="0200060308000009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240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8998</TotalTime>
  <Words>14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Kunstler Script</vt:lpstr>
      <vt:lpstr>Snell Roundhand</vt:lpstr>
      <vt:lpstr>Office Theme</vt:lpstr>
      <vt:lpstr>Soul Food Sensations</vt:lpstr>
      <vt:lpstr>Soul Food Sensations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 Food Sensations</dc:title>
  <dc:creator>Microsoft Office User</dc:creator>
  <cp:lastModifiedBy>Microsoft Office User</cp:lastModifiedBy>
  <cp:revision>8</cp:revision>
  <dcterms:created xsi:type="dcterms:W3CDTF">2020-01-04T16:14:29Z</dcterms:created>
  <dcterms:modified xsi:type="dcterms:W3CDTF">2020-01-12T21:54:18Z</dcterms:modified>
</cp:coreProperties>
</file>