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E1B7F-8E00-4E38-A9D6-94A40AEA2E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CACB19CA-53EF-4991-A430-0F7772E495E4}">
      <dgm:prSet phldrT="[Texto]"/>
      <dgm:spPr/>
      <dgm:t>
        <a:bodyPr/>
        <a:lstStyle/>
        <a:p>
          <a:r>
            <a:rPr lang="es-ES" dirty="0"/>
            <a:t>Tienda virtual</a:t>
          </a:r>
          <a:endParaRPr lang="es-CU" dirty="0"/>
        </a:p>
      </dgm:t>
    </dgm:pt>
    <dgm:pt modelId="{682A84E3-74CB-42AA-AB69-D4D7FA4622EF}" type="parTrans" cxnId="{7EAE3757-4225-4F19-BB7C-F2F7A82D6970}">
      <dgm:prSet/>
      <dgm:spPr/>
      <dgm:t>
        <a:bodyPr/>
        <a:lstStyle/>
        <a:p>
          <a:endParaRPr lang="es-CU"/>
        </a:p>
      </dgm:t>
    </dgm:pt>
    <dgm:pt modelId="{B7D31792-D061-4244-9998-8128C14E4206}" type="sibTrans" cxnId="{7EAE3757-4225-4F19-BB7C-F2F7A82D6970}">
      <dgm:prSet/>
      <dgm:spPr/>
      <dgm:t>
        <a:bodyPr/>
        <a:lstStyle/>
        <a:p>
          <a:endParaRPr lang="es-CU"/>
        </a:p>
      </dgm:t>
    </dgm:pt>
    <dgm:pt modelId="{0507C9E7-775E-49CE-94AB-0392D6540889}">
      <dgm:prSet phldrT="[Texto]" custT="1"/>
      <dgm:spPr/>
      <dgm:t>
        <a:bodyPr/>
        <a:lstStyle/>
        <a:p>
          <a:r>
            <a:rPr lang="es-ES" sz="1800" dirty="0"/>
            <a:t>Producciones MUHIA.</a:t>
          </a:r>
          <a:endParaRPr lang="es-CU" sz="1800" dirty="0"/>
        </a:p>
      </dgm:t>
    </dgm:pt>
    <dgm:pt modelId="{AF3A7C5F-774C-4B73-A090-CB82A16E2E48}" type="parTrans" cxnId="{94FE827B-5BED-4120-A915-E78375A970E9}">
      <dgm:prSet/>
      <dgm:spPr/>
      <dgm:t>
        <a:bodyPr/>
        <a:lstStyle/>
        <a:p>
          <a:endParaRPr lang="es-CU"/>
        </a:p>
      </dgm:t>
    </dgm:pt>
    <dgm:pt modelId="{A56C2493-61F4-453E-BE70-C990B7C3D6EA}" type="sibTrans" cxnId="{94FE827B-5BED-4120-A915-E78375A970E9}">
      <dgm:prSet/>
      <dgm:spPr/>
      <dgm:t>
        <a:bodyPr/>
        <a:lstStyle/>
        <a:p>
          <a:endParaRPr lang="es-CU"/>
        </a:p>
      </dgm:t>
    </dgm:pt>
    <dgm:pt modelId="{9D8DA86B-D3D2-43D9-B8A8-C3C6B239E906}">
      <dgm:prSet phldrT="[Texto]" custT="1"/>
      <dgm:spPr/>
      <dgm:t>
        <a:bodyPr/>
        <a:lstStyle/>
        <a:p>
          <a:r>
            <a:rPr lang="es-ES" sz="1800" dirty="0"/>
            <a:t>Estrategia comunicacional.</a:t>
          </a:r>
          <a:endParaRPr lang="es-CU" sz="1800" dirty="0"/>
        </a:p>
      </dgm:t>
    </dgm:pt>
    <dgm:pt modelId="{5088255F-B9B5-415E-B7ED-EE4DA19D4DC8}" type="parTrans" cxnId="{D4C9479E-32F1-47FD-A7B1-0AFD53676590}">
      <dgm:prSet/>
      <dgm:spPr/>
      <dgm:t>
        <a:bodyPr/>
        <a:lstStyle/>
        <a:p>
          <a:endParaRPr lang="es-CU"/>
        </a:p>
      </dgm:t>
    </dgm:pt>
    <dgm:pt modelId="{4C694077-0EAD-4C59-B1A8-64968A9213C7}" type="sibTrans" cxnId="{D4C9479E-32F1-47FD-A7B1-0AFD53676590}">
      <dgm:prSet/>
      <dgm:spPr/>
      <dgm:t>
        <a:bodyPr/>
        <a:lstStyle/>
        <a:p>
          <a:endParaRPr lang="es-CU"/>
        </a:p>
      </dgm:t>
    </dgm:pt>
    <dgm:pt modelId="{E77CF83A-E8E4-4774-AE18-12402CB11A9D}">
      <dgm:prSet phldrT="[Texto]"/>
      <dgm:spPr/>
      <dgm:t>
        <a:bodyPr/>
        <a:lstStyle/>
        <a:p>
          <a:r>
            <a:rPr lang="es-ES" dirty="0"/>
            <a:t>Gestión Productiva</a:t>
          </a:r>
          <a:endParaRPr lang="es-CU" dirty="0"/>
        </a:p>
      </dgm:t>
    </dgm:pt>
    <dgm:pt modelId="{D4A481F6-154F-48B7-BC26-5AA64DF74839}" type="parTrans" cxnId="{17219B6E-3721-44DA-864D-1A2A36B5FA27}">
      <dgm:prSet/>
      <dgm:spPr/>
      <dgm:t>
        <a:bodyPr/>
        <a:lstStyle/>
        <a:p>
          <a:endParaRPr lang="es-CU"/>
        </a:p>
      </dgm:t>
    </dgm:pt>
    <dgm:pt modelId="{C01B7CFC-BBD0-45DA-9CEC-77A485EB6E89}" type="sibTrans" cxnId="{17219B6E-3721-44DA-864D-1A2A36B5FA27}">
      <dgm:prSet/>
      <dgm:spPr/>
      <dgm:t>
        <a:bodyPr/>
        <a:lstStyle/>
        <a:p>
          <a:endParaRPr lang="es-CU"/>
        </a:p>
      </dgm:t>
    </dgm:pt>
    <dgm:pt modelId="{E4F8A3C5-3316-4F2B-BA5A-71B6E3ABAEEF}">
      <dgm:prSet phldrT="[Texto]" custT="1"/>
      <dgm:spPr/>
      <dgm:t>
        <a:bodyPr/>
        <a:lstStyle/>
        <a:p>
          <a:r>
            <a:rPr lang="es-ES" sz="1800" dirty="0"/>
            <a:t>Levantamiento de requisitos.</a:t>
          </a:r>
          <a:endParaRPr lang="es-CU" sz="1800" dirty="0"/>
        </a:p>
      </dgm:t>
    </dgm:pt>
    <dgm:pt modelId="{18209C7C-7051-46E1-9AC6-4F057DF6D446}" type="parTrans" cxnId="{CBA33BBD-9814-46F3-930D-985B49FA0DA8}">
      <dgm:prSet/>
      <dgm:spPr/>
      <dgm:t>
        <a:bodyPr/>
        <a:lstStyle/>
        <a:p>
          <a:endParaRPr lang="es-CU"/>
        </a:p>
      </dgm:t>
    </dgm:pt>
    <dgm:pt modelId="{7A3E8B84-DE24-404B-B3AF-679F56AC16B2}" type="sibTrans" cxnId="{CBA33BBD-9814-46F3-930D-985B49FA0DA8}">
      <dgm:prSet/>
      <dgm:spPr/>
      <dgm:t>
        <a:bodyPr/>
        <a:lstStyle/>
        <a:p>
          <a:endParaRPr lang="es-CU"/>
        </a:p>
      </dgm:t>
    </dgm:pt>
    <dgm:pt modelId="{1976E01F-7C63-4A7C-AFBE-664A2F8E9222}">
      <dgm:prSet phldrT="[Texto]" custT="1"/>
      <dgm:spPr/>
      <dgm:t>
        <a:bodyPr/>
        <a:lstStyle/>
        <a:p>
          <a:r>
            <a:rPr lang="es-ES" sz="1800" dirty="0"/>
            <a:t>Análisis de datos actuales.</a:t>
          </a:r>
          <a:endParaRPr lang="es-CU" sz="1800" dirty="0"/>
        </a:p>
      </dgm:t>
    </dgm:pt>
    <dgm:pt modelId="{4FA2BDF5-C713-494E-95D3-8747DD939AF5}" type="parTrans" cxnId="{DBE86591-555F-4890-ACF9-169AE5FD4B81}">
      <dgm:prSet/>
      <dgm:spPr/>
      <dgm:t>
        <a:bodyPr/>
        <a:lstStyle/>
        <a:p>
          <a:endParaRPr lang="es-CU"/>
        </a:p>
      </dgm:t>
    </dgm:pt>
    <dgm:pt modelId="{8061016C-801E-495C-9A4A-934275D6380A}" type="sibTrans" cxnId="{DBE86591-555F-4890-ACF9-169AE5FD4B81}">
      <dgm:prSet/>
      <dgm:spPr/>
      <dgm:t>
        <a:bodyPr/>
        <a:lstStyle/>
        <a:p>
          <a:endParaRPr lang="es-CU"/>
        </a:p>
      </dgm:t>
    </dgm:pt>
    <dgm:pt modelId="{22748F8C-1B91-4025-8AD3-67C25028AB57}">
      <dgm:prSet phldrT="[Texto]"/>
      <dgm:spPr/>
      <dgm:t>
        <a:bodyPr/>
        <a:lstStyle/>
        <a:p>
          <a:r>
            <a:rPr lang="es-ES" dirty="0"/>
            <a:t>Portal</a:t>
          </a:r>
          <a:endParaRPr lang="es-CU" dirty="0"/>
        </a:p>
      </dgm:t>
    </dgm:pt>
    <dgm:pt modelId="{322D9645-6576-40CA-8986-8DA90A0332C2}" type="parTrans" cxnId="{E58BDDB5-AC3C-4370-8A32-5F28176D4E03}">
      <dgm:prSet/>
      <dgm:spPr/>
      <dgm:t>
        <a:bodyPr/>
        <a:lstStyle/>
        <a:p>
          <a:endParaRPr lang="es-CU"/>
        </a:p>
      </dgm:t>
    </dgm:pt>
    <dgm:pt modelId="{95CC9C73-D0E3-4C00-8009-645C7E60B785}" type="sibTrans" cxnId="{E58BDDB5-AC3C-4370-8A32-5F28176D4E03}">
      <dgm:prSet/>
      <dgm:spPr/>
      <dgm:t>
        <a:bodyPr/>
        <a:lstStyle/>
        <a:p>
          <a:endParaRPr lang="es-CU"/>
        </a:p>
      </dgm:t>
    </dgm:pt>
    <dgm:pt modelId="{536233EC-FE1C-4D39-A2A1-5AF93808F2C8}">
      <dgm:prSet phldrT="[Texto]" custT="1"/>
      <dgm:spPr/>
      <dgm:t>
        <a:bodyPr/>
        <a:lstStyle/>
        <a:p>
          <a:r>
            <a:rPr lang="es-ES" sz="1800" dirty="0"/>
            <a:t>Levantamiento de requisitos.</a:t>
          </a:r>
          <a:endParaRPr lang="es-CU" sz="1800" dirty="0"/>
        </a:p>
      </dgm:t>
    </dgm:pt>
    <dgm:pt modelId="{46F97E6A-E782-4F47-825B-5FDD5BF62C48}" type="parTrans" cxnId="{5832DA9A-D5C2-49E5-BCB1-A51B238ED262}">
      <dgm:prSet/>
      <dgm:spPr/>
      <dgm:t>
        <a:bodyPr/>
        <a:lstStyle/>
        <a:p>
          <a:endParaRPr lang="es-CU"/>
        </a:p>
      </dgm:t>
    </dgm:pt>
    <dgm:pt modelId="{29FEC68C-1649-4C9C-AE0D-B99F4D8FBAFF}" type="sibTrans" cxnId="{5832DA9A-D5C2-49E5-BCB1-A51B238ED262}">
      <dgm:prSet/>
      <dgm:spPr/>
      <dgm:t>
        <a:bodyPr/>
        <a:lstStyle/>
        <a:p>
          <a:endParaRPr lang="es-CU"/>
        </a:p>
      </dgm:t>
    </dgm:pt>
    <dgm:pt modelId="{872F6E78-1A4F-4F77-9F55-A084F5A1362B}">
      <dgm:prSet phldrT="[Texto]" custT="1"/>
      <dgm:spPr/>
      <dgm:t>
        <a:bodyPr/>
        <a:lstStyle/>
        <a:p>
          <a:r>
            <a:rPr lang="es-ES" sz="1800" dirty="0"/>
            <a:t>Primera versión.</a:t>
          </a:r>
          <a:endParaRPr lang="es-CU" sz="1800" dirty="0"/>
        </a:p>
      </dgm:t>
    </dgm:pt>
    <dgm:pt modelId="{48A10A7B-1800-40A8-84C6-F9E5A14F82F5}" type="parTrans" cxnId="{677F4C5B-5E1E-485E-9B1A-2DE6C5886964}">
      <dgm:prSet/>
      <dgm:spPr/>
      <dgm:t>
        <a:bodyPr/>
        <a:lstStyle/>
        <a:p>
          <a:endParaRPr lang="es-CU"/>
        </a:p>
      </dgm:t>
    </dgm:pt>
    <dgm:pt modelId="{DCDB1777-2B16-4C5E-9154-EF171159C49D}" type="sibTrans" cxnId="{677F4C5B-5E1E-485E-9B1A-2DE6C5886964}">
      <dgm:prSet/>
      <dgm:spPr/>
      <dgm:t>
        <a:bodyPr/>
        <a:lstStyle/>
        <a:p>
          <a:endParaRPr lang="es-CU"/>
        </a:p>
      </dgm:t>
    </dgm:pt>
    <dgm:pt modelId="{0EB22C46-131C-4FC9-A1D4-980D5759F50D}">
      <dgm:prSet phldrT="[Texto]" custT="1"/>
      <dgm:spPr/>
      <dgm:t>
        <a:bodyPr/>
        <a:lstStyle/>
        <a:p>
          <a:r>
            <a:rPr lang="es-ES" sz="1800" dirty="0"/>
            <a:t>Lanzamiento</a:t>
          </a:r>
          <a:r>
            <a:rPr lang="es-ES" sz="1500" dirty="0"/>
            <a:t>.</a:t>
          </a:r>
          <a:endParaRPr lang="es-CU" sz="1500" dirty="0"/>
        </a:p>
      </dgm:t>
    </dgm:pt>
    <dgm:pt modelId="{94DCBB02-47B9-4E55-8999-22F4E9D59989}" type="parTrans" cxnId="{2E4134A8-2A8D-4DD0-8313-6DA7F27967C4}">
      <dgm:prSet/>
      <dgm:spPr/>
      <dgm:t>
        <a:bodyPr/>
        <a:lstStyle/>
        <a:p>
          <a:endParaRPr lang="es-CU"/>
        </a:p>
      </dgm:t>
    </dgm:pt>
    <dgm:pt modelId="{E2BE1834-D291-43A8-91C2-81AC862FED03}" type="sibTrans" cxnId="{2E4134A8-2A8D-4DD0-8313-6DA7F27967C4}">
      <dgm:prSet/>
      <dgm:spPr/>
      <dgm:t>
        <a:bodyPr/>
        <a:lstStyle/>
        <a:p>
          <a:endParaRPr lang="es-CU"/>
        </a:p>
      </dgm:t>
    </dgm:pt>
    <dgm:pt modelId="{EC26D7AF-6130-472F-8BF6-FA6CF8FB9491}">
      <dgm:prSet phldrT="[Texto]" custT="1"/>
      <dgm:spPr/>
      <dgm:t>
        <a:bodyPr/>
        <a:lstStyle/>
        <a:p>
          <a:r>
            <a:rPr lang="es-ES" sz="1800" dirty="0"/>
            <a:t>Acuerdos y negociación</a:t>
          </a:r>
          <a:endParaRPr lang="es-CU" sz="1800" dirty="0"/>
        </a:p>
      </dgm:t>
    </dgm:pt>
    <dgm:pt modelId="{FFA0CC6A-42A7-421C-854E-9B54BD212ABF}" type="parTrans" cxnId="{63CA3E8B-3E9C-4B28-A808-68FA1BC8B2BC}">
      <dgm:prSet/>
      <dgm:spPr/>
      <dgm:t>
        <a:bodyPr/>
        <a:lstStyle/>
        <a:p>
          <a:endParaRPr lang="es-CU"/>
        </a:p>
      </dgm:t>
    </dgm:pt>
    <dgm:pt modelId="{442440BF-7058-4826-874D-E0721EFB7650}" type="sibTrans" cxnId="{63CA3E8B-3E9C-4B28-A808-68FA1BC8B2BC}">
      <dgm:prSet/>
      <dgm:spPr/>
      <dgm:t>
        <a:bodyPr/>
        <a:lstStyle/>
        <a:p>
          <a:endParaRPr lang="es-CU"/>
        </a:p>
      </dgm:t>
    </dgm:pt>
    <dgm:pt modelId="{89E74519-715E-458C-B446-0D5225629181}">
      <dgm:prSet phldrT="[Texto]" custT="1"/>
      <dgm:spPr/>
      <dgm:t>
        <a:bodyPr/>
        <a:lstStyle/>
        <a:p>
          <a:r>
            <a:rPr lang="es-ES" sz="1800" dirty="0"/>
            <a:t>Imagen institucional.</a:t>
          </a:r>
          <a:endParaRPr lang="es-CU" sz="1800" dirty="0"/>
        </a:p>
      </dgm:t>
    </dgm:pt>
    <dgm:pt modelId="{D033FE99-4EFA-4BCE-9FDE-3294DCFEA01B}" type="parTrans" cxnId="{A0A4FA1C-EF8B-4E2D-8083-5EC16304292B}">
      <dgm:prSet/>
      <dgm:spPr/>
      <dgm:t>
        <a:bodyPr/>
        <a:lstStyle/>
        <a:p>
          <a:endParaRPr lang="es-CU"/>
        </a:p>
      </dgm:t>
    </dgm:pt>
    <dgm:pt modelId="{B13D8C66-7053-47B8-9BE6-F4BA52F3EE97}" type="sibTrans" cxnId="{A0A4FA1C-EF8B-4E2D-8083-5EC16304292B}">
      <dgm:prSet/>
      <dgm:spPr/>
      <dgm:t>
        <a:bodyPr/>
        <a:lstStyle/>
        <a:p>
          <a:endParaRPr lang="es-CU"/>
        </a:p>
      </dgm:t>
    </dgm:pt>
    <dgm:pt modelId="{A2163483-900E-48F9-9742-05498AE22AD3}">
      <dgm:prSet phldrT="[Texto]"/>
      <dgm:spPr/>
      <dgm:t>
        <a:bodyPr/>
        <a:lstStyle/>
        <a:p>
          <a:r>
            <a:rPr lang="es-ES" dirty="0"/>
            <a:t>Gestión del conocimiento</a:t>
          </a:r>
        </a:p>
      </dgm:t>
    </dgm:pt>
    <dgm:pt modelId="{AF2CEB32-CC7F-4141-94AC-ECB5431DCEA5}" type="parTrans" cxnId="{3EA48FFE-E9C1-47A6-A424-E73300A84BB9}">
      <dgm:prSet/>
      <dgm:spPr/>
      <dgm:t>
        <a:bodyPr/>
        <a:lstStyle/>
        <a:p>
          <a:endParaRPr lang="es-CU"/>
        </a:p>
      </dgm:t>
    </dgm:pt>
    <dgm:pt modelId="{FD135687-413C-467D-B11E-080C0AD5B81E}" type="sibTrans" cxnId="{3EA48FFE-E9C1-47A6-A424-E73300A84BB9}">
      <dgm:prSet/>
      <dgm:spPr/>
      <dgm:t>
        <a:bodyPr/>
        <a:lstStyle/>
        <a:p>
          <a:endParaRPr lang="es-CU"/>
        </a:p>
      </dgm:t>
    </dgm:pt>
    <dgm:pt modelId="{812CDCB9-D4DD-4DA8-AF0F-9898105CEAB7}">
      <dgm:prSet phldrT="[Texto]" custT="1"/>
      <dgm:spPr/>
      <dgm:t>
        <a:bodyPr/>
        <a:lstStyle/>
        <a:p>
          <a:r>
            <a:rPr lang="es-ES" sz="1800" dirty="0"/>
            <a:t>Montar sistema de blog.</a:t>
          </a:r>
        </a:p>
      </dgm:t>
    </dgm:pt>
    <dgm:pt modelId="{9198F9F4-F4B4-4DC4-A5EC-5CD96FB40B54}" type="parTrans" cxnId="{53FDC70C-5421-4A9E-955A-AC7E361287F8}">
      <dgm:prSet/>
      <dgm:spPr/>
      <dgm:t>
        <a:bodyPr/>
        <a:lstStyle/>
        <a:p>
          <a:endParaRPr lang="es-CU"/>
        </a:p>
      </dgm:t>
    </dgm:pt>
    <dgm:pt modelId="{C1496DE4-EAAE-4E66-90A9-DE8A99EE7AEE}" type="sibTrans" cxnId="{53FDC70C-5421-4A9E-955A-AC7E361287F8}">
      <dgm:prSet/>
      <dgm:spPr/>
      <dgm:t>
        <a:bodyPr/>
        <a:lstStyle/>
        <a:p>
          <a:endParaRPr lang="es-CU"/>
        </a:p>
      </dgm:t>
    </dgm:pt>
    <dgm:pt modelId="{0A07819A-2F75-499E-8A03-50554E6AEF2D}">
      <dgm:prSet phldrT="[Texto]" custT="1"/>
      <dgm:spPr/>
      <dgm:t>
        <a:bodyPr/>
        <a:lstStyle/>
        <a:p>
          <a:r>
            <a:rPr lang="es-ES" sz="1800" dirty="0"/>
            <a:t>Formalizar curso de capacitación. </a:t>
          </a:r>
        </a:p>
      </dgm:t>
    </dgm:pt>
    <dgm:pt modelId="{87A4696C-3BD2-440A-8F9B-0D8D514A7C70}" type="parTrans" cxnId="{EB04EB6B-DAE2-40DF-A689-B5ED0FF5C016}">
      <dgm:prSet/>
      <dgm:spPr/>
      <dgm:t>
        <a:bodyPr/>
        <a:lstStyle/>
        <a:p>
          <a:endParaRPr lang="es-CU"/>
        </a:p>
      </dgm:t>
    </dgm:pt>
    <dgm:pt modelId="{57EDD3A2-61EA-4038-958E-7B100BB695E7}" type="sibTrans" cxnId="{EB04EB6B-DAE2-40DF-A689-B5ED0FF5C016}">
      <dgm:prSet/>
      <dgm:spPr/>
      <dgm:t>
        <a:bodyPr/>
        <a:lstStyle/>
        <a:p>
          <a:endParaRPr lang="es-CU"/>
        </a:p>
      </dgm:t>
    </dgm:pt>
    <dgm:pt modelId="{3B8FB0EF-CCC0-485A-B755-091B63CEFBB3}">
      <dgm:prSet phldrT="[Texto]" custT="1"/>
      <dgm:spPr/>
      <dgm:t>
        <a:bodyPr/>
        <a:lstStyle/>
        <a:p>
          <a:r>
            <a:rPr lang="es-ES" sz="1800" dirty="0"/>
            <a:t>Montar plataforma </a:t>
          </a:r>
          <a:r>
            <a:rPr lang="es-ES" sz="1800" dirty="0" err="1"/>
            <a:t>moddle</a:t>
          </a:r>
          <a:r>
            <a:rPr lang="es-ES" sz="1800" dirty="0"/>
            <a:t>.</a:t>
          </a:r>
        </a:p>
      </dgm:t>
    </dgm:pt>
    <dgm:pt modelId="{EB87791A-1C7A-4E53-88F3-EB59791998D6}" type="parTrans" cxnId="{E211FBD3-828A-4C83-98BE-5F855CA46B29}">
      <dgm:prSet/>
      <dgm:spPr/>
      <dgm:t>
        <a:bodyPr/>
        <a:lstStyle/>
        <a:p>
          <a:endParaRPr lang="es-CU"/>
        </a:p>
      </dgm:t>
    </dgm:pt>
    <dgm:pt modelId="{74179DD6-AD56-4D9E-90B4-9F0DCFA293D9}" type="sibTrans" cxnId="{E211FBD3-828A-4C83-98BE-5F855CA46B29}">
      <dgm:prSet/>
      <dgm:spPr/>
      <dgm:t>
        <a:bodyPr/>
        <a:lstStyle/>
        <a:p>
          <a:endParaRPr lang="es-CU"/>
        </a:p>
      </dgm:t>
    </dgm:pt>
    <dgm:pt modelId="{F1C1A64B-BB6B-437A-A4EF-28EB7B965F51}" type="pres">
      <dgm:prSet presAssocID="{C7DE1B7F-8E00-4E38-A9D6-94A40AEA2E8E}" presName="Name0" presStyleCnt="0">
        <dgm:presLayoutVars>
          <dgm:dir/>
          <dgm:animLvl val="lvl"/>
          <dgm:resizeHandles val="exact"/>
        </dgm:presLayoutVars>
      </dgm:prSet>
      <dgm:spPr/>
    </dgm:pt>
    <dgm:pt modelId="{BF142092-5D7B-42E6-8558-1BE65569E08A}" type="pres">
      <dgm:prSet presAssocID="{CACB19CA-53EF-4991-A430-0F7772E495E4}" presName="linNode" presStyleCnt="0"/>
      <dgm:spPr/>
    </dgm:pt>
    <dgm:pt modelId="{45841DCE-47BC-40B9-A385-EEA77D4C2309}" type="pres">
      <dgm:prSet presAssocID="{CACB19CA-53EF-4991-A430-0F7772E495E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717337-DD01-4951-B0F7-4AC049AE396E}" type="pres">
      <dgm:prSet presAssocID="{CACB19CA-53EF-4991-A430-0F7772E495E4}" presName="descendantText" presStyleLbl="alignAccFollowNode1" presStyleIdx="0" presStyleCnt="4">
        <dgm:presLayoutVars>
          <dgm:bulletEnabled val="1"/>
        </dgm:presLayoutVars>
      </dgm:prSet>
      <dgm:spPr/>
    </dgm:pt>
    <dgm:pt modelId="{05FFF21B-C422-4C67-A890-1BF1F83F19BC}" type="pres">
      <dgm:prSet presAssocID="{B7D31792-D061-4244-9998-8128C14E4206}" presName="sp" presStyleCnt="0"/>
      <dgm:spPr/>
    </dgm:pt>
    <dgm:pt modelId="{CE0C30AD-463E-48A7-9000-607C1D73FA34}" type="pres">
      <dgm:prSet presAssocID="{E77CF83A-E8E4-4774-AE18-12402CB11A9D}" presName="linNode" presStyleCnt="0"/>
      <dgm:spPr/>
    </dgm:pt>
    <dgm:pt modelId="{7EBC5137-EA7C-4BF8-A4EA-BA2BBD0741BC}" type="pres">
      <dgm:prSet presAssocID="{E77CF83A-E8E4-4774-AE18-12402CB11A9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F79B547-889E-427E-BB82-5325B42AE5EE}" type="pres">
      <dgm:prSet presAssocID="{E77CF83A-E8E4-4774-AE18-12402CB11A9D}" presName="descendantText" presStyleLbl="alignAccFollowNode1" presStyleIdx="1" presStyleCnt="4">
        <dgm:presLayoutVars>
          <dgm:bulletEnabled val="1"/>
        </dgm:presLayoutVars>
      </dgm:prSet>
      <dgm:spPr/>
    </dgm:pt>
    <dgm:pt modelId="{F99E9F24-78A6-4A54-BF9A-C4ADA1408391}" type="pres">
      <dgm:prSet presAssocID="{C01B7CFC-BBD0-45DA-9CEC-77A485EB6E89}" presName="sp" presStyleCnt="0"/>
      <dgm:spPr/>
    </dgm:pt>
    <dgm:pt modelId="{C845DCB0-8078-4DE6-99C9-E8095D39751C}" type="pres">
      <dgm:prSet presAssocID="{22748F8C-1B91-4025-8AD3-67C25028AB57}" presName="linNode" presStyleCnt="0"/>
      <dgm:spPr/>
    </dgm:pt>
    <dgm:pt modelId="{53BD9C29-EDDD-4794-9E3F-2AFD942A68FC}" type="pres">
      <dgm:prSet presAssocID="{22748F8C-1B91-4025-8AD3-67C25028AB5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86A2264-398C-4C90-BFF6-B45835EDE173}" type="pres">
      <dgm:prSet presAssocID="{22748F8C-1B91-4025-8AD3-67C25028AB57}" presName="descendantText" presStyleLbl="alignAccFollowNode1" presStyleIdx="2" presStyleCnt="4">
        <dgm:presLayoutVars>
          <dgm:bulletEnabled val="1"/>
        </dgm:presLayoutVars>
      </dgm:prSet>
      <dgm:spPr/>
    </dgm:pt>
    <dgm:pt modelId="{3B8E5758-7360-441E-A52D-A1212E944527}" type="pres">
      <dgm:prSet presAssocID="{95CC9C73-D0E3-4C00-8009-645C7E60B785}" presName="sp" presStyleCnt="0"/>
      <dgm:spPr/>
    </dgm:pt>
    <dgm:pt modelId="{C65021B1-C6A6-448D-B968-7C3A09097C12}" type="pres">
      <dgm:prSet presAssocID="{A2163483-900E-48F9-9742-05498AE22AD3}" presName="linNode" presStyleCnt="0"/>
      <dgm:spPr/>
    </dgm:pt>
    <dgm:pt modelId="{36733848-9898-4B3A-9A5B-890D8446D6C9}" type="pres">
      <dgm:prSet presAssocID="{A2163483-900E-48F9-9742-05498AE22AD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43B35B7-59AF-443F-8400-15CAB4EDC9EE}" type="pres">
      <dgm:prSet presAssocID="{A2163483-900E-48F9-9742-05498AE22AD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FDC70C-5421-4A9E-955A-AC7E361287F8}" srcId="{A2163483-900E-48F9-9742-05498AE22AD3}" destId="{812CDCB9-D4DD-4DA8-AF0F-9898105CEAB7}" srcOrd="0" destOrd="0" parTransId="{9198F9F4-F4B4-4DC4-A5EC-5CD96FB40B54}" sibTransId="{C1496DE4-EAAE-4E66-90A9-DE8A99EE7AEE}"/>
    <dgm:cxn modelId="{5B19FE10-EE03-48AB-8A49-CE37EBA66C53}" type="presOf" srcId="{A2163483-900E-48F9-9742-05498AE22AD3}" destId="{36733848-9898-4B3A-9A5B-890D8446D6C9}" srcOrd="0" destOrd="0" presId="urn:microsoft.com/office/officeart/2005/8/layout/vList5"/>
    <dgm:cxn modelId="{9D68BB19-2F6B-4949-A325-D338FB53116C}" type="presOf" srcId="{872F6E78-1A4F-4F77-9F55-A084F5A1362B}" destId="{786A2264-398C-4C90-BFF6-B45835EDE173}" srcOrd="0" destOrd="2" presId="urn:microsoft.com/office/officeart/2005/8/layout/vList5"/>
    <dgm:cxn modelId="{A0A4FA1C-EF8B-4E2D-8083-5EC16304292B}" srcId="{22748F8C-1B91-4025-8AD3-67C25028AB57}" destId="{89E74519-715E-458C-B446-0D5225629181}" srcOrd="1" destOrd="0" parTransId="{D033FE99-4EFA-4BCE-9FDE-3294DCFEA01B}" sibTransId="{B13D8C66-7053-47B8-9BE6-F4BA52F3EE97}"/>
    <dgm:cxn modelId="{E70A933F-B310-47FC-A624-4ED73978A6C6}" type="presOf" srcId="{EC26D7AF-6130-472F-8BF6-FA6CF8FB9491}" destId="{3F79B547-889E-427E-BB82-5325B42AE5EE}" srcOrd="0" destOrd="2" presId="urn:microsoft.com/office/officeart/2005/8/layout/vList5"/>
    <dgm:cxn modelId="{AAD9665B-D9A8-4674-BB95-A9DFDDB6495F}" type="presOf" srcId="{89E74519-715E-458C-B446-0D5225629181}" destId="{786A2264-398C-4C90-BFF6-B45835EDE173}" srcOrd="0" destOrd="1" presId="urn:microsoft.com/office/officeart/2005/8/layout/vList5"/>
    <dgm:cxn modelId="{677F4C5B-5E1E-485E-9B1A-2DE6C5886964}" srcId="{22748F8C-1B91-4025-8AD3-67C25028AB57}" destId="{872F6E78-1A4F-4F77-9F55-A084F5A1362B}" srcOrd="2" destOrd="0" parTransId="{48A10A7B-1800-40A8-84C6-F9E5A14F82F5}" sibTransId="{DCDB1777-2B16-4C5E-9154-EF171159C49D}"/>
    <dgm:cxn modelId="{B48E8847-31ED-4773-BA50-044EB6932525}" type="presOf" srcId="{E77CF83A-E8E4-4774-AE18-12402CB11A9D}" destId="{7EBC5137-EA7C-4BF8-A4EA-BA2BBD0741BC}" srcOrd="0" destOrd="0" presId="urn:microsoft.com/office/officeart/2005/8/layout/vList5"/>
    <dgm:cxn modelId="{7F2ECE4B-4C6A-499C-8700-C0011DFA115A}" type="presOf" srcId="{CACB19CA-53EF-4991-A430-0F7772E495E4}" destId="{45841DCE-47BC-40B9-A385-EEA77D4C2309}" srcOrd="0" destOrd="0" presId="urn:microsoft.com/office/officeart/2005/8/layout/vList5"/>
    <dgm:cxn modelId="{EB04EB6B-DAE2-40DF-A689-B5ED0FF5C016}" srcId="{A2163483-900E-48F9-9742-05498AE22AD3}" destId="{0A07819A-2F75-499E-8A03-50554E6AEF2D}" srcOrd="2" destOrd="0" parTransId="{87A4696C-3BD2-440A-8F9B-0D8D514A7C70}" sibTransId="{57EDD3A2-61EA-4038-958E-7B100BB695E7}"/>
    <dgm:cxn modelId="{8449064D-AA82-4DCE-9B80-95C1291BBC16}" type="presOf" srcId="{0A07819A-2F75-499E-8A03-50554E6AEF2D}" destId="{243B35B7-59AF-443F-8400-15CAB4EDC9EE}" srcOrd="0" destOrd="2" presId="urn:microsoft.com/office/officeart/2005/8/layout/vList5"/>
    <dgm:cxn modelId="{FC52434D-1B7C-4B1C-B9C1-252CD58211BE}" type="presOf" srcId="{22748F8C-1B91-4025-8AD3-67C25028AB57}" destId="{53BD9C29-EDDD-4794-9E3F-2AFD942A68FC}" srcOrd="0" destOrd="0" presId="urn:microsoft.com/office/officeart/2005/8/layout/vList5"/>
    <dgm:cxn modelId="{17219B6E-3721-44DA-864D-1A2A36B5FA27}" srcId="{C7DE1B7F-8E00-4E38-A9D6-94A40AEA2E8E}" destId="{E77CF83A-E8E4-4774-AE18-12402CB11A9D}" srcOrd="1" destOrd="0" parTransId="{D4A481F6-154F-48B7-BC26-5AA64DF74839}" sibTransId="{C01B7CFC-BBD0-45DA-9CEC-77A485EB6E89}"/>
    <dgm:cxn modelId="{E163F152-FD38-4660-BEDD-F35AFD982B0D}" type="presOf" srcId="{9D8DA86B-D3D2-43D9-B8A8-C3C6B239E906}" destId="{37717337-DD01-4951-B0F7-4AC049AE396E}" srcOrd="0" destOrd="1" presId="urn:microsoft.com/office/officeart/2005/8/layout/vList5"/>
    <dgm:cxn modelId="{7EAE3757-4225-4F19-BB7C-F2F7A82D6970}" srcId="{C7DE1B7F-8E00-4E38-A9D6-94A40AEA2E8E}" destId="{CACB19CA-53EF-4991-A430-0F7772E495E4}" srcOrd="0" destOrd="0" parTransId="{682A84E3-74CB-42AA-AB69-D4D7FA4622EF}" sibTransId="{B7D31792-D061-4244-9998-8128C14E4206}"/>
    <dgm:cxn modelId="{2DE89758-C682-4730-B35C-02D29C14AE1C}" type="presOf" srcId="{0EB22C46-131C-4FC9-A1D4-980D5759F50D}" destId="{37717337-DD01-4951-B0F7-4AC049AE396E}" srcOrd="0" destOrd="2" presId="urn:microsoft.com/office/officeart/2005/8/layout/vList5"/>
    <dgm:cxn modelId="{A1D8DC79-6E54-42BB-AFE0-DBAEC0636EA5}" type="presOf" srcId="{0507C9E7-775E-49CE-94AB-0392D6540889}" destId="{37717337-DD01-4951-B0F7-4AC049AE396E}" srcOrd="0" destOrd="0" presId="urn:microsoft.com/office/officeart/2005/8/layout/vList5"/>
    <dgm:cxn modelId="{94FE827B-5BED-4120-A915-E78375A970E9}" srcId="{CACB19CA-53EF-4991-A430-0F7772E495E4}" destId="{0507C9E7-775E-49CE-94AB-0392D6540889}" srcOrd="0" destOrd="0" parTransId="{AF3A7C5F-774C-4B73-A090-CB82A16E2E48}" sibTransId="{A56C2493-61F4-453E-BE70-C990B7C3D6EA}"/>
    <dgm:cxn modelId="{63CA3E8B-3E9C-4B28-A808-68FA1BC8B2BC}" srcId="{E77CF83A-E8E4-4774-AE18-12402CB11A9D}" destId="{EC26D7AF-6130-472F-8BF6-FA6CF8FB9491}" srcOrd="2" destOrd="0" parTransId="{FFA0CC6A-42A7-421C-854E-9B54BD212ABF}" sibTransId="{442440BF-7058-4826-874D-E0721EFB7650}"/>
    <dgm:cxn modelId="{DBE86591-555F-4890-ACF9-169AE5FD4B81}" srcId="{E77CF83A-E8E4-4774-AE18-12402CB11A9D}" destId="{1976E01F-7C63-4A7C-AFBE-664A2F8E9222}" srcOrd="1" destOrd="0" parTransId="{4FA2BDF5-C713-494E-95D3-8747DD939AF5}" sibTransId="{8061016C-801E-495C-9A4A-934275D6380A}"/>
    <dgm:cxn modelId="{5832DA9A-D5C2-49E5-BCB1-A51B238ED262}" srcId="{22748F8C-1B91-4025-8AD3-67C25028AB57}" destId="{536233EC-FE1C-4D39-A2A1-5AF93808F2C8}" srcOrd="0" destOrd="0" parTransId="{46F97E6A-E782-4F47-825B-5FDD5BF62C48}" sibTransId="{29FEC68C-1649-4C9C-AE0D-B99F4D8FBAFF}"/>
    <dgm:cxn modelId="{4481EE9D-F0C1-4220-B1BF-DACA296AE97F}" type="presOf" srcId="{536233EC-FE1C-4D39-A2A1-5AF93808F2C8}" destId="{786A2264-398C-4C90-BFF6-B45835EDE173}" srcOrd="0" destOrd="0" presId="urn:microsoft.com/office/officeart/2005/8/layout/vList5"/>
    <dgm:cxn modelId="{D4C9479E-32F1-47FD-A7B1-0AFD53676590}" srcId="{CACB19CA-53EF-4991-A430-0F7772E495E4}" destId="{9D8DA86B-D3D2-43D9-B8A8-C3C6B239E906}" srcOrd="1" destOrd="0" parTransId="{5088255F-B9B5-415E-B7ED-EE4DA19D4DC8}" sibTransId="{4C694077-0EAD-4C59-B1A8-64968A9213C7}"/>
    <dgm:cxn modelId="{2E4134A8-2A8D-4DD0-8313-6DA7F27967C4}" srcId="{CACB19CA-53EF-4991-A430-0F7772E495E4}" destId="{0EB22C46-131C-4FC9-A1D4-980D5759F50D}" srcOrd="2" destOrd="0" parTransId="{94DCBB02-47B9-4E55-8999-22F4E9D59989}" sibTransId="{E2BE1834-D291-43A8-91C2-81AC862FED03}"/>
    <dgm:cxn modelId="{7DC5D4B1-499A-48A0-A034-94AE25D069CF}" type="presOf" srcId="{C7DE1B7F-8E00-4E38-A9D6-94A40AEA2E8E}" destId="{F1C1A64B-BB6B-437A-A4EF-28EB7B965F51}" srcOrd="0" destOrd="0" presId="urn:microsoft.com/office/officeart/2005/8/layout/vList5"/>
    <dgm:cxn modelId="{E2ABECB1-D5B5-465A-A8B6-51E2C52AFB53}" type="presOf" srcId="{E4F8A3C5-3316-4F2B-BA5A-71B6E3ABAEEF}" destId="{3F79B547-889E-427E-BB82-5325B42AE5EE}" srcOrd="0" destOrd="0" presId="urn:microsoft.com/office/officeart/2005/8/layout/vList5"/>
    <dgm:cxn modelId="{DDD97FB5-F88C-4F56-BC56-BF701F7BC58C}" type="presOf" srcId="{812CDCB9-D4DD-4DA8-AF0F-9898105CEAB7}" destId="{243B35B7-59AF-443F-8400-15CAB4EDC9EE}" srcOrd="0" destOrd="0" presId="urn:microsoft.com/office/officeart/2005/8/layout/vList5"/>
    <dgm:cxn modelId="{E58BDDB5-AC3C-4370-8A32-5F28176D4E03}" srcId="{C7DE1B7F-8E00-4E38-A9D6-94A40AEA2E8E}" destId="{22748F8C-1B91-4025-8AD3-67C25028AB57}" srcOrd="2" destOrd="0" parTransId="{322D9645-6576-40CA-8986-8DA90A0332C2}" sibTransId="{95CC9C73-D0E3-4C00-8009-645C7E60B785}"/>
    <dgm:cxn modelId="{CBA33BBD-9814-46F3-930D-985B49FA0DA8}" srcId="{E77CF83A-E8E4-4774-AE18-12402CB11A9D}" destId="{E4F8A3C5-3316-4F2B-BA5A-71B6E3ABAEEF}" srcOrd="0" destOrd="0" parTransId="{18209C7C-7051-46E1-9AC6-4F057DF6D446}" sibTransId="{7A3E8B84-DE24-404B-B3AF-679F56AC16B2}"/>
    <dgm:cxn modelId="{AEA508CB-3F64-4062-8DB2-0A3C7D45E4DD}" type="presOf" srcId="{3B8FB0EF-CCC0-485A-B755-091B63CEFBB3}" destId="{243B35B7-59AF-443F-8400-15CAB4EDC9EE}" srcOrd="0" destOrd="1" presId="urn:microsoft.com/office/officeart/2005/8/layout/vList5"/>
    <dgm:cxn modelId="{E211FBD3-828A-4C83-98BE-5F855CA46B29}" srcId="{A2163483-900E-48F9-9742-05498AE22AD3}" destId="{3B8FB0EF-CCC0-485A-B755-091B63CEFBB3}" srcOrd="1" destOrd="0" parTransId="{EB87791A-1C7A-4E53-88F3-EB59791998D6}" sibTransId="{74179DD6-AD56-4D9E-90B4-9F0DCFA293D9}"/>
    <dgm:cxn modelId="{00D807EB-9B07-40FD-9CAB-7416E2567BF8}" type="presOf" srcId="{1976E01F-7C63-4A7C-AFBE-664A2F8E9222}" destId="{3F79B547-889E-427E-BB82-5325B42AE5EE}" srcOrd="0" destOrd="1" presId="urn:microsoft.com/office/officeart/2005/8/layout/vList5"/>
    <dgm:cxn modelId="{3EA48FFE-E9C1-47A6-A424-E73300A84BB9}" srcId="{C7DE1B7F-8E00-4E38-A9D6-94A40AEA2E8E}" destId="{A2163483-900E-48F9-9742-05498AE22AD3}" srcOrd="3" destOrd="0" parTransId="{AF2CEB32-CC7F-4141-94AC-ECB5431DCEA5}" sibTransId="{FD135687-413C-467D-B11E-080C0AD5B81E}"/>
    <dgm:cxn modelId="{37915674-5146-40B4-A492-A42867354A16}" type="presParOf" srcId="{F1C1A64B-BB6B-437A-A4EF-28EB7B965F51}" destId="{BF142092-5D7B-42E6-8558-1BE65569E08A}" srcOrd="0" destOrd="0" presId="urn:microsoft.com/office/officeart/2005/8/layout/vList5"/>
    <dgm:cxn modelId="{AE16DDD6-CD16-4587-A619-E3A6F3AB9E21}" type="presParOf" srcId="{BF142092-5D7B-42E6-8558-1BE65569E08A}" destId="{45841DCE-47BC-40B9-A385-EEA77D4C2309}" srcOrd="0" destOrd="0" presId="urn:microsoft.com/office/officeart/2005/8/layout/vList5"/>
    <dgm:cxn modelId="{BB76ABBA-D7CF-4076-8176-7C766E7289D8}" type="presParOf" srcId="{BF142092-5D7B-42E6-8558-1BE65569E08A}" destId="{37717337-DD01-4951-B0F7-4AC049AE396E}" srcOrd="1" destOrd="0" presId="urn:microsoft.com/office/officeart/2005/8/layout/vList5"/>
    <dgm:cxn modelId="{C80B5178-4F46-4F14-AC21-0490B5543F19}" type="presParOf" srcId="{F1C1A64B-BB6B-437A-A4EF-28EB7B965F51}" destId="{05FFF21B-C422-4C67-A890-1BF1F83F19BC}" srcOrd="1" destOrd="0" presId="urn:microsoft.com/office/officeart/2005/8/layout/vList5"/>
    <dgm:cxn modelId="{4B6ED8B7-3FB4-4475-9BE3-BDBDBC71E909}" type="presParOf" srcId="{F1C1A64B-BB6B-437A-A4EF-28EB7B965F51}" destId="{CE0C30AD-463E-48A7-9000-607C1D73FA34}" srcOrd="2" destOrd="0" presId="urn:microsoft.com/office/officeart/2005/8/layout/vList5"/>
    <dgm:cxn modelId="{0097BBEA-A743-49D6-BFF0-BAE07AB8F79E}" type="presParOf" srcId="{CE0C30AD-463E-48A7-9000-607C1D73FA34}" destId="{7EBC5137-EA7C-4BF8-A4EA-BA2BBD0741BC}" srcOrd="0" destOrd="0" presId="urn:microsoft.com/office/officeart/2005/8/layout/vList5"/>
    <dgm:cxn modelId="{A592FE1B-E066-49C3-9E48-98EFFDB66580}" type="presParOf" srcId="{CE0C30AD-463E-48A7-9000-607C1D73FA34}" destId="{3F79B547-889E-427E-BB82-5325B42AE5EE}" srcOrd="1" destOrd="0" presId="urn:microsoft.com/office/officeart/2005/8/layout/vList5"/>
    <dgm:cxn modelId="{BF31CCD7-94FA-449C-B138-97DDA4394D22}" type="presParOf" srcId="{F1C1A64B-BB6B-437A-A4EF-28EB7B965F51}" destId="{F99E9F24-78A6-4A54-BF9A-C4ADA1408391}" srcOrd="3" destOrd="0" presId="urn:microsoft.com/office/officeart/2005/8/layout/vList5"/>
    <dgm:cxn modelId="{D2392073-E72A-45E0-BD80-E533DD01C3DE}" type="presParOf" srcId="{F1C1A64B-BB6B-437A-A4EF-28EB7B965F51}" destId="{C845DCB0-8078-4DE6-99C9-E8095D39751C}" srcOrd="4" destOrd="0" presId="urn:microsoft.com/office/officeart/2005/8/layout/vList5"/>
    <dgm:cxn modelId="{752CB369-BB12-477F-B186-74744A260291}" type="presParOf" srcId="{C845DCB0-8078-4DE6-99C9-E8095D39751C}" destId="{53BD9C29-EDDD-4794-9E3F-2AFD942A68FC}" srcOrd="0" destOrd="0" presId="urn:microsoft.com/office/officeart/2005/8/layout/vList5"/>
    <dgm:cxn modelId="{318A9FBC-03AD-4B35-B1D3-9E7534076F0A}" type="presParOf" srcId="{C845DCB0-8078-4DE6-99C9-E8095D39751C}" destId="{786A2264-398C-4C90-BFF6-B45835EDE173}" srcOrd="1" destOrd="0" presId="urn:microsoft.com/office/officeart/2005/8/layout/vList5"/>
    <dgm:cxn modelId="{5137F5FC-1356-4EDD-84B0-7B9E5050DEB9}" type="presParOf" srcId="{F1C1A64B-BB6B-437A-A4EF-28EB7B965F51}" destId="{3B8E5758-7360-441E-A52D-A1212E944527}" srcOrd="5" destOrd="0" presId="urn:microsoft.com/office/officeart/2005/8/layout/vList5"/>
    <dgm:cxn modelId="{D405286A-3E8C-433B-9EC8-F493A492BA6A}" type="presParOf" srcId="{F1C1A64B-BB6B-437A-A4EF-28EB7B965F51}" destId="{C65021B1-C6A6-448D-B968-7C3A09097C12}" srcOrd="6" destOrd="0" presId="urn:microsoft.com/office/officeart/2005/8/layout/vList5"/>
    <dgm:cxn modelId="{A75EB4BD-0C49-4F31-AA58-5C011FEB3F60}" type="presParOf" srcId="{C65021B1-C6A6-448D-B968-7C3A09097C12}" destId="{36733848-9898-4B3A-9A5B-890D8446D6C9}" srcOrd="0" destOrd="0" presId="urn:microsoft.com/office/officeart/2005/8/layout/vList5"/>
    <dgm:cxn modelId="{20978DB7-6B95-46CC-8989-D96C44A91CCE}" type="presParOf" srcId="{C65021B1-C6A6-448D-B968-7C3A09097C12}" destId="{243B35B7-59AF-443F-8400-15CAB4EDC9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E1B7F-8E00-4E38-A9D6-94A40AEA2E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CACB19CA-53EF-4991-A430-0F7772E495E4}">
      <dgm:prSet phldrT="[Texto]"/>
      <dgm:spPr/>
      <dgm:t>
        <a:bodyPr/>
        <a:lstStyle/>
        <a:p>
          <a:r>
            <a:rPr lang="es-ES" dirty="0"/>
            <a:t>Tienda virtual</a:t>
          </a:r>
          <a:endParaRPr lang="es-CU" dirty="0"/>
        </a:p>
      </dgm:t>
    </dgm:pt>
    <dgm:pt modelId="{682A84E3-74CB-42AA-AB69-D4D7FA4622EF}" type="parTrans" cxnId="{7EAE3757-4225-4F19-BB7C-F2F7A82D6970}">
      <dgm:prSet/>
      <dgm:spPr/>
      <dgm:t>
        <a:bodyPr/>
        <a:lstStyle/>
        <a:p>
          <a:endParaRPr lang="es-CU"/>
        </a:p>
      </dgm:t>
    </dgm:pt>
    <dgm:pt modelId="{B7D31792-D061-4244-9998-8128C14E4206}" type="sibTrans" cxnId="{7EAE3757-4225-4F19-BB7C-F2F7A82D6970}">
      <dgm:prSet/>
      <dgm:spPr/>
      <dgm:t>
        <a:bodyPr/>
        <a:lstStyle/>
        <a:p>
          <a:endParaRPr lang="es-CU"/>
        </a:p>
      </dgm:t>
    </dgm:pt>
    <dgm:pt modelId="{0507C9E7-775E-49CE-94AB-0392D6540889}">
      <dgm:prSet phldrT="[Texto]"/>
      <dgm:spPr/>
      <dgm:t>
        <a:bodyPr/>
        <a:lstStyle/>
        <a:p>
          <a:r>
            <a:rPr lang="es-ES" dirty="0"/>
            <a:t>Producciones MUHIA.</a:t>
          </a:r>
          <a:endParaRPr lang="es-CU" dirty="0"/>
        </a:p>
      </dgm:t>
    </dgm:pt>
    <dgm:pt modelId="{AF3A7C5F-774C-4B73-A090-CB82A16E2E48}" type="parTrans" cxnId="{94FE827B-5BED-4120-A915-E78375A970E9}">
      <dgm:prSet/>
      <dgm:spPr/>
      <dgm:t>
        <a:bodyPr/>
        <a:lstStyle/>
        <a:p>
          <a:endParaRPr lang="es-CU"/>
        </a:p>
      </dgm:t>
    </dgm:pt>
    <dgm:pt modelId="{A56C2493-61F4-453E-BE70-C990B7C3D6EA}" type="sibTrans" cxnId="{94FE827B-5BED-4120-A915-E78375A970E9}">
      <dgm:prSet/>
      <dgm:spPr/>
      <dgm:t>
        <a:bodyPr/>
        <a:lstStyle/>
        <a:p>
          <a:endParaRPr lang="es-CU"/>
        </a:p>
      </dgm:t>
    </dgm:pt>
    <dgm:pt modelId="{9D8DA86B-D3D2-43D9-B8A8-C3C6B239E906}">
      <dgm:prSet phldrT="[Texto]"/>
      <dgm:spPr/>
      <dgm:t>
        <a:bodyPr/>
        <a:lstStyle/>
        <a:p>
          <a:r>
            <a:rPr lang="es-ES" dirty="0"/>
            <a:t>Estrategia comunicacional.</a:t>
          </a:r>
          <a:endParaRPr lang="es-CU" dirty="0"/>
        </a:p>
      </dgm:t>
    </dgm:pt>
    <dgm:pt modelId="{5088255F-B9B5-415E-B7ED-EE4DA19D4DC8}" type="parTrans" cxnId="{D4C9479E-32F1-47FD-A7B1-0AFD53676590}">
      <dgm:prSet/>
      <dgm:spPr/>
      <dgm:t>
        <a:bodyPr/>
        <a:lstStyle/>
        <a:p>
          <a:endParaRPr lang="es-CU"/>
        </a:p>
      </dgm:t>
    </dgm:pt>
    <dgm:pt modelId="{4C694077-0EAD-4C59-B1A8-64968A9213C7}" type="sibTrans" cxnId="{D4C9479E-32F1-47FD-A7B1-0AFD53676590}">
      <dgm:prSet/>
      <dgm:spPr/>
      <dgm:t>
        <a:bodyPr/>
        <a:lstStyle/>
        <a:p>
          <a:endParaRPr lang="es-CU"/>
        </a:p>
      </dgm:t>
    </dgm:pt>
    <dgm:pt modelId="{E77CF83A-E8E4-4774-AE18-12402CB11A9D}">
      <dgm:prSet phldrT="[Texto]"/>
      <dgm:spPr/>
      <dgm:t>
        <a:bodyPr/>
        <a:lstStyle/>
        <a:p>
          <a:r>
            <a:rPr lang="es-ES" dirty="0"/>
            <a:t>Gestión Productiva</a:t>
          </a:r>
          <a:endParaRPr lang="es-CU" dirty="0"/>
        </a:p>
      </dgm:t>
    </dgm:pt>
    <dgm:pt modelId="{D4A481F6-154F-48B7-BC26-5AA64DF74839}" type="parTrans" cxnId="{17219B6E-3721-44DA-864D-1A2A36B5FA27}">
      <dgm:prSet/>
      <dgm:spPr/>
      <dgm:t>
        <a:bodyPr/>
        <a:lstStyle/>
        <a:p>
          <a:endParaRPr lang="es-CU"/>
        </a:p>
      </dgm:t>
    </dgm:pt>
    <dgm:pt modelId="{C01B7CFC-BBD0-45DA-9CEC-77A485EB6E89}" type="sibTrans" cxnId="{17219B6E-3721-44DA-864D-1A2A36B5FA27}">
      <dgm:prSet/>
      <dgm:spPr/>
      <dgm:t>
        <a:bodyPr/>
        <a:lstStyle/>
        <a:p>
          <a:endParaRPr lang="es-CU"/>
        </a:p>
      </dgm:t>
    </dgm:pt>
    <dgm:pt modelId="{E4F8A3C5-3316-4F2B-BA5A-71B6E3ABAEEF}">
      <dgm:prSet phldrT="[Texto]"/>
      <dgm:spPr/>
      <dgm:t>
        <a:bodyPr/>
        <a:lstStyle/>
        <a:p>
          <a:r>
            <a:rPr lang="es-ES" dirty="0"/>
            <a:t>Levantamiento de requisitos.</a:t>
          </a:r>
          <a:endParaRPr lang="es-CU" dirty="0"/>
        </a:p>
      </dgm:t>
    </dgm:pt>
    <dgm:pt modelId="{18209C7C-7051-46E1-9AC6-4F057DF6D446}" type="parTrans" cxnId="{CBA33BBD-9814-46F3-930D-985B49FA0DA8}">
      <dgm:prSet/>
      <dgm:spPr/>
      <dgm:t>
        <a:bodyPr/>
        <a:lstStyle/>
        <a:p>
          <a:endParaRPr lang="es-CU"/>
        </a:p>
      </dgm:t>
    </dgm:pt>
    <dgm:pt modelId="{7A3E8B84-DE24-404B-B3AF-679F56AC16B2}" type="sibTrans" cxnId="{CBA33BBD-9814-46F3-930D-985B49FA0DA8}">
      <dgm:prSet/>
      <dgm:spPr/>
      <dgm:t>
        <a:bodyPr/>
        <a:lstStyle/>
        <a:p>
          <a:endParaRPr lang="es-CU"/>
        </a:p>
      </dgm:t>
    </dgm:pt>
    <dgm:pt modelId="{1976E01F-7C63-4A7C-AFBE-664A2F8E9222}">
      <dgm:prSet phldrT="[Texto]"/>
      <dgm:spPr/>
      <dgm:t>
        <a:bodyPr/>
        <a:lstStyle/>
        <a:p>
          <a:r>
            <a:rPr lang="es-ES" dirty="0"/>
            <a:t>Análisis de datos actuales.</a:t>
          </a:r>
          <a:endParaRPr lang="es-CU" dirty="0"/>
        </a:p>
      </dgm:t>
    </dgm:pt>
    <dgm:pt modelId="{4FA2BDF5-C713-494E-95D3-8747DD939AF5}" type="parTrans" cxnId="{DBE86591-555F-4890-ACF9-169AE5FD4B81}">
      <dgm:prSet/>
      <dgm:spPr/>
      <dgm:t>
        <a:bodyPr/>
        <a:lstStyle/>
        <a:p>
          <a:endParaRPr lang="es-CU"/>
        </a:p>
      </dgm:t>
    </dgm:pt>
    <dgm:pt modelId="{8061016C-801E-495C-9A4A-934275D6380A}" type="sibTrans" cxnId="{DBE86591-555F-4890-ACF9-169AE5FD4B81}">
      <dgm:prSet/>
      <dgm:spPr/>
      <dgm:t>
        <a:bodyPr/>
        <a:lstStyle/>
        <a:p>
          <a:endParaRPr lang="es-CU"/>
        </a:p>
      </dgm:t>
    </dgm:pt>
    <dgm:pt modelId="{22748F8C-1B91-4025-8AD3-67C25028AB57}">
      <dgm:prSet phldrT="[Texto]"/>
      <dgm:spPr/>
      <dgm:t>
        <a:bodyPr/>
        <a:lstStyle/>
        <a:p>
          <a:r>
            <a:rPr lang="es-ES" dirty="0"/>
            <a:t>Portal</a:t>
          </a:r>
          <a:endParaRPr lang="es-CU" dirty="0"/>
        </a:p>
      </dgm:t>
    </dgm:pt>
    <dgm:pt modelId="{322D9645-6576-40CA-8986-8DA90A0332C2}" type="parTrans" cxnId="{E58BDDB5-AC3C-4370-8A32-5F28176D4E03}">
      <dgm:prSet/>
      <dgm:spPr/>
      <dgm:t>
        <a:bodyPr/>
        <a:lstStyle/>
        <a:p>
          <a:endParaRPr lang="es-CU"/>
        </a:p>
      </dgm:t>
    </dgm:pt>
    <dgm:pt modelId="{95CC9C73-D0E3-4C00-8009-645C7E60B785}" type="sibTrans" cxnId="{E58BDDB5-AC3C-4370-8A32-5F28176D4E03}">
      <dgm:prSet/>
      <dgm:spPr/>
      <dgm:t>
        <a:bodyPr/>
        <a:lstStyle/>
        <a:p>
          <a:endParaRPr lang="es-CU"/>
        </a:p>
      </dgm:t>
    </dgm:pt>
    <dgm:pt modelId="{536233EC-FE1C-4D39-A2A1-5AF93808F2C8}">
      <dgm:prSet phldrT="[Texto]"/>
      <dgm:spPr/>
      <dgm:t>
        <a:bodyPr/>
        <a:lstStyle/>
        <a:p>
          <a:r>
            <a:rPr lang="es-ES" dirty="0"/>
            <a:t>Levantamiento de requisitos.</a:t>
          </a:r>
          <a:endParaRPr lang="es-CU" dirty="0"/>
        </a:p>
      </dgm:t>
    </dgm:pt>
    <dgm:pt modelId="{46F97E6A-E782-4F47-825B-5FDD5BF62C48}" type="parTrans" cxnId="{5832DA9A-D5C2-49E5-BCB1-A51B238ED262}">
      <dgm:prSet/>
      <dgm:spPr/>
      <dgm:t>
        <a:bodyPr/>
        <a:lstStyle/>
        <a:p>
          <a:endParaRPr lang="es-CU"/>
        </a:p>
      </dgm:t>
    </dgm:pt>
    <dgm:pt modelId="{29FEC68C-1649-4C9C-AE0D-B99F4D8FBAFF}" type="sibTrans" cxnId="{5832DA9A-D5C2-49E5-BCB1-A51B238ED262}">
      <dgm:prSet/>
      <dgm:spPr/>
      <dgm:t>
        <a:bodyPr/>
        <a:lstStyle/>
        <a:p>
          <a:endParaRPr lang="es-CU"/>
        </a:p>
      </dgm:t>
    </dgm:pt>
    <dgm:pt modelId="{872F6E78-1A4F-4F77-9F55-A084F5A1362B}">
      <dgm:prSet phldrT="[Texto]"/>
      <dgm:spPr/>
      <dgm:t>
        <a:bodyPr/>
        <a:lstStyle/>
        <a:p>
          <a:r>
            <a:rPr lang="es-ES" dirty="0"/>
            <a:t>Primera versión.</a:t>
          </a:r>
          <a:endParaRPr lang="es-CU" dirty="0"/>
        </a:p>
      </dgm:t>
    </dgm:pt>
    <dgm:pt modelId="{48A10A7B-1800-40A8-84C6-F9E5A14F82F5}" type="parTrans" cxnId="{677F4C5B-5E1E-485E-9B1A-2DE6C5886964}">
      <dgm:prSet/>
      <dgm:spPr/>
      <dgm:t>
        <a:bodyPr/>
        <a:lstStyle/>
        <a:p>
          <a:endParaRPr lang="es-CU"/>
        </a:p>
      </dgm:t>
    </dgm:pt>
    <dgm:pt modelId="{DCDB1777-2B16-4C5E-9154-EF171159C49D}" type="sibTrans" cxnId="{677F4C5B-5E1E-485E-9B1A-2DE6C5886964}">
      <dgm:prSet/>
      <dgm:spPr/>
      <dgm:t>
        <a:bodyPr/>
        <a:lstStyle/>
        <a:p>
          <a:endParaRPr lang="es-CU"/>
        </a:p>
      </dgm:t>
    </dgm:pt>
    <dgm:pt modelId="{0EB22C46-131C-4FC9-A1D4-980D5759F50D}">
      <dgm:prSet phldrT="[Texto]"/>
      <dgm:spPr/>
      <dgm:t>
        <a:bodyPr/>
        <a:lstStyle/>
        <a:p>
          <a:r>
            <a:rPr lang="es-ES" dirty="0"/>
            <a:t>Lanzamiento.</a:t>
          </a:r>
          <a:endParaRPr lang="es-CU" dirty="0"/>
        </a:p>
      </dgm:t>
    </dgm:pt>
    <dgm:pt modelId="{94DCBB02-47B9-4E55-8999-22F4E9D59989}" type="parTrans" cxnId="{2E4134A8-2A8D-4DD0-8313-6DA7F27967C4}">
      <dgm:prSet/>
      <dgm:spPr/>
      <dgm:t>
        <a:bodyPr/>
        <a:lstStyle/>
        <a:p>
          <a:endParaRPr lang="es-CU"/>
        </a:p>
      </dgm:t>
    </dgm:pt>
    <dgm:pt modelId="{E2BE1834-D291-43A8-91C2-81AC862FED03}" type="sibTrans" cxnId="{2E4134A8-2A8D-4DD0-8313-6DA7F27967C4}">
      <dgm:prSet/>
      <dgm:spPr/>
      <dgm:t>
        <a:bodyPr/>
        <a:lstStyle/>
        <a:p>
          <a:endParaRPr lang="es-CU"/>
        </a:p>
      </dgm:t>
    </dgm:pt>
    <dgm:pt modelId="{EC26D7AF-6130-472F-8BF6-FA6CF8FB9491}">
      <dgm:prSet phldrT="[Texto]"/>
      <dgm:spPr/>
      <dgm:t>
        <a:bodyPr/>
        <a:lstStyle/>
        <a:p>
          <a:r>
            <a:rPr lang="es-ES" dirty="0"/>
            <a:t>Acuerdos y negociación</a:t>
          </a:r>
          <a:endParaRPr lang="es-CU" dirty="0"/>
        </a:p>
      </dgm:t>
    </dgm:pt>
    <dgm:pt modelId="{FFA0CC6A-42A7-421C-854E-9B54BD212ABF}" type="parTrans" cxnId="{63CA3E8B-3E9C-4B28-A808-68FA1BC8B2BC}">
      <dgm:prSet/>
      <dgm:spPr/>
      <dgm:t>
        <a:bodyPr/>
        <a:lstStyle/>
        <a:p>
          <a:endParaRPr lang="es-CU"/>
        </a:p>
      </dgm:t>
    </dgm:pt>
    <dgm:pt modelId="{442440BF-7058-4826-874D-E0721EFB7650}" type="sibTrans" cxnId="{63CA3E8B-3E9C-4B28-A808-68FA1BC8B2BC}">
      <dgm:prSet/>
      <dgm:spPr/>
      <dgm:t>
        <a:bodyPr/>
        <a:lstStyle/>
        <a:p>
          <a:endParaRPr lang="es-CU"/>
        </a:p>
      </dgm:t>
    </dgm:pt>
    <dgm:pt modelId="{89E74519-715E-458C-B446-0D5225629181}">
      <dgm:prSet phldrT="[Texto]"/>
      <dgm:spPr/>
      <dgm:t>
        <a:bodyPr/>
        <a:lstStyle/>
        <a:p>
          <a:r>
            <a:rPr lang="es-ES" dirty="0"/>
            <a:t>Imagen institucional.</a:t>
          </a:r>
          <a:endParaRPr lang="es-CU" dirty="0"/>
        </a:p>
      </dgm:t>
    </dgm:pt>
    <dgm:pt modelId="{D033FE99-4EFA-4BCE-9FDE-3294DCFEA01B}" type="parTrans" cxnId="{A0A4FA1C-EF8B-4E2D-8083-5EC16304292B}">
      <dgm:prSet/>
      <dgm:spPr/>
      <dgm:t>
        <a:bodyPr/>
        <a:lstStyle/>
        <a:p>
          <a:endParaRPr lang="es-CU"/>
        </a:p>
      </dgm:t>
    </dgm:pt>
    <dgm:pt modelId="{B13D8C66-7053-47B8-9BE6-F4BA52F3EE97}" type="sibTrans" cxnId="{A0A4FA1C-EF8B-4E2D-8083-5EC16304292B}">
      <dgm:prSet/>
      <dgm:spPr/>
      <dgm:t>
        <a:bodyPr/>
        <a:lstStyle/>
        <a:p>
          <a:endParaRPr lang="es-CU"/>
        </a:p>
      </dgm:t>
    </dgm:pt>
    <dgm:pt modelId="{A2163483-900E-48F9-9742-05498AE22AD3}">
      <dgm:prSet phldrT="[Texto]"/>
      <dgm:spPr/>
      <dgm:t>
        <a:bodyPr/>
        <a:lstStyle/>
        <a:p>
          <a:r>
            <a:rPr lang="es-ES" dirty="0"/>
            <a:t>Gestión del conocimiento</a:t>
          </a:r>
        </a:p>
      </dgm:t>
    </dgm:pt>
    <dgm:pt modelId="{AF2CEB32-CC7F-4141-94AC-ECB5431DCEA5}" type="parTrans" cxnId="{3EA48FFE-E9C1-47A6-A424-E73300A84BB9}">
      <dgm:prSet/>
      <dgm:spPr/>
      <dgm:t>
        <a:bodyPr/>
        <a:lstStyle/>
        <a:p>
          <a:endParaRPr lang="es-CU"/>
        </a:p>
      </dgm:t>
    </dgm:pt>
    <dgm:pt modelId="{FD135687-413C-467D-B11E-080C0AD5B81E}" type="sibTrans" cxnId="{3EA48FFE-E9C1-47A6-A424-E73300A84BB9}">
      <dgm:prSet/>
      <dgm:spPr/>
      <dgm:t>
        <a:bodyPr/>
        <a:lstStyle/>
        <a:p>
          <a:endParaRPr lang="es-CU"/>
        </a:p>
      </dgm:t>
    </dgm:pt>
    <dgm:pt modelId="{812CDCB9-D4DD-4DA8-AF0F-9898105CEAB7}">
      <dgm:prSet phldrT="[Texto]"/>
      <dgm:spPr/>
      <dgm:t>
        <a:bodyPr/>
        <a:lstStyle/>
        <a:p>
          <a:r>
            <a:rPr lang="es-ES" dirty="0"/>
            <a:t>Montar sistema de blog.</a:t>
          </a:r>
        </a:p>
      </dgm:t>
    </dgm:pt>
    <dgm:pt modelId="{9198F9F4-F4B4-4DC4-A5EC-5CD96FB40B54}" type="parTrans" cxnId="{53FDC70C-5421-4A9E-955A-AC7E361287F8}">
      <dgm:prSet/>
      <dgm:spPr/>
      <dgm:t>
        <a:bodyPr/>
        <a:lstStyle/>
        <a:p>
          <a:endParaRPr lang="es-CU"/>
        </a:p>
      </dgm:t>
    </dgm:pt>
    <dgm:pt modelId="{C1496DE4-EAAE-4E66-90A9-DE8A99EE7AEE}" type="sibTrans" cxnId="{53FDC70C-5421-4A9E-955A-AC7E361287F8}">
      <dgm:prSet/>
      <dgm:spPr/>
      <dgm:t>
        <a:bodyPr/>
        <a:lstStyle/>
        <a:p>
          <a:endParaRPr lang="es-CU"/>
        </a:p>
      </dgm:t>
    </dgm:pt>
    <dgm:pt modelId="{0A07819A-2F75-499E-8A03-50554E6AEF2D}">
      <dgm:prSet phldrT="[Texto]"/>
      <dgm:spPr/>
      <dgm:t>
        <a:bodyPr/>
        <a:lstStyle/>
        <a:p>
          <a:r>
            <a:rPr lang="es-ES" dirty="0"/>
            <a:t>Formalizar curso de capacitación. </a:t>
          </a:r>
        </a:p>
      </dgm:t>
    </dgm:pt>
    <dgm:pt modelId="{87A4696C-3BD2-440A-8F9B-0D8D514A7C70}" type="parTrans" cxnId="{EB04EB6B-DAE2-40DF-A689-B5ED0FF5C016}">
      <dgm:prSet/>
      <dgm:spPr/>
      <dgm:t>
        <a:bodyPr/>
        <a:lstStyle/>
        <a:p>
          <a:endParaRPr lang="es-CU"/>
        </a:p>
      </dgm:t>
    </dgm:pt>
    <dgm:pt modelId="{57EDD3A2-61EA-4038-958E-7B100BB695E7}" type="sibTrans" cxnId="{EB04EB6B-DAE2-40DF-A689-B5ED0FF5C016}">
      <dgm:prSet/>
      <dgm:spPr/>
      <dgm:t>
        <a:bodyPr/>
        <a:lstStyle/>
        <a:p>
          <a:endParaRPr lang="es-CU"/>
        </a:p>
      </dgm:t>
    </dgm:pt>
    <dgm:pt modelId="{3B8FB0EF-CCC0-485A-B755-091B63CEFBB3}">
      <dgm:prSet phldrT="[Texto]"/>
      <dgm:spPr/>
      <dgm:t>
        <a:bodyPr/>
        <a:lstStyle/>
        <a:p>
          <a:r>
            <a:rPr lang="es-ES" dirty="0"/>
            <a:t>Montar plataforma </a:t>
          </a:r>
          <a:r>
            <a:rPr lang="es-ES" dirty="0" err="1"/>
            <a:t>moddle</a:t>
          </a:r>
          <a:r>
            <a:rPr lang="es-ES" dirty="0"/>
            <a:t>.</a:t>
          </a:r>
        </a:p>
      </dgm:t>
    </dgm:pt>
    <dgm:pt modelId="{EB87791A-1C7A-4E53-88F3-EB59791998D6}" type="parTrans" cxnId="{E211FBD3-828A-4C83-98BE-5F855CA46B29}">
      <dgm:prSet/>
      <dgm:spPr/>
      <dgm:t>
        <a:bodyPr/>
        <a:lstStyle/>
        <a:p>
          <a:endParaRPr lang="es-CU"/>
        </a:p>
      </dgm:t>
    </dgm:pt>
    <dgm:pt modelId="{74179DD6-AD56-4D9E-90B4-9F0DCFA293D9}" type="sibTrans" cxnId="{E211FBD3-828A-4C83-98BE-5F855CA46B29}">
      <dgm:prSet/>
      <dgm:spPr/>
      <dgm:t>
        <a:bodyPr/>
        <a:lstStyle/>
        <a:p>
          <a:endParaRPr lang="es-CU"/>
        </a:p>
      </dgm:t>
    </dgm:pt>
    <dgm:pt modelId="{F1C1A64B-BB6B-437A-A4EF-28EB7B965F51}" type="pres">
      <dgm:prSet presAssocID="{C7DE1B7F-8E00-4E38-A9D6-94A40AEA2E8E}" presName="Name0" presStyleCnt="0">
        <dgm:presLayoutVars>
          <dgm:dir/>
          <dgm:animLvl val="lvl"/>
          <dgm:resizeHandles val="exact"/>
        </dgm:presLayoutVars>
      </dgm:prSet>
      <dgm:spPr/>
    </dgm:pt>
    <dgm:pt modelId="{BF142092-5D7B-42E6-8558-1BE65569E08A}" type="pres">
      <dgm:prSet presAssocID="{CACB19CA-53EF-4991-A430-0F7772E495E4}" presName="linNode" presStyleCnt="0"/>
      <dgm:spPr/>
    </dgm:pt>
    <dgm:pt modelId="{45841DCE-47BC-40B9-A385-EEA77D4C2309}" type="pres">
      <dgm:prSet presAssocID="{CACB19CA-53EF-4991-A430-0F7772E495E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717337-DD01-4951-B0F7-4AC049AE396E}" type="pres">
      <dgm:prSet presAssocID="{CACB19CA-53EF-4991-A430-0F7772E495E4}" presName="descendantText" presStyleLbl="alignAccFollowNode1" presStyleIdx="0" presStyleCnt="4">
        <dgm:presLayoutVars>
          <dgm:bulletEnabled val="1"/>
        </dgm:presLayoutVars>
      </dgm:prSet>
      <dgm:spPr/>
    </dgm:pt>
    <dgm:pt modelId="{05FFF21B-C422-4C67-A890-1BF1F83F19BC}" type="pres">
      <dgm:prSet presAssocID="{B7D31792-D061-4244-9998-8128C14E4206}" presName="sp" presStyleCnt="0"/>
      <dgm:spPr/>
    </dgm:pt>
    <dgm:pt modelId="{CE0C30AD-463E-48A7-9000-607C1D73FA34}" type="pres">
      <dgm:prSet presAssocID="{E77CF83A-E8E4-4774-AE18-12402CB11A9D}" presName="linNode" presStyleCnt="0"/>
      <dgm:spPr/>
    </dgm:pt>
    <dgm:pt modelId="{7EBC5137-EA7C-4BF8-A4EA-BA2BBD0741BC}" type="pres">
      <dgm:prSet presAssocID="{E77CF83A-E8E4-4774-AE18-12402CB11A9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F79B547-889E-427E-BB82-5325B42AE5EE}" type="pres">
      <dgm:prSet presAssocID="{E77CF83A-E8E4-4774-AE18-12402CB11A9D}" presName="descendantText" presStyleLbl="alignAccFollowNode1" presStyleIdx="1" presStyleCnt="4">
        <dgm:presLayoutVars>
          <dgm:bulletEnabled val="1"/>
        </dgm:presLayoutVars>
      </dgm:prSet>
      <dgm:spPr/>
    </dgm:pt>
    <dgm:pt modelId="{F99E9F24-78A6-4A54-BF9A-C4ADA1408391}" type="pres">
      <dgm:prSet presAssocID="{C01B7CFC-BBD0-45DA-9CEC-77A485EB6E89}" presName="sp" presStyleCnt="0"/>
      <dgm:spPr/>
    </dgm:pt>
    <dgm:pt modelId="{C845DCB0-8078-4DE6-99C9-E8095D39751C}" type="pres">
      <dgm:prSet presAssocID="{22748F8C-1B91-4025-8AD3-67C25028AB57}" presName="linNode" presStyleCnt="0"/>
      <dgm:spPr/>
    </dgm:pt>
    <dgm:pt modelId="{53BD9C29-EDDD-4794-9E3F-2AFD942A68FC}" type="pres">
      <dgm:prSet presAssocID="{22748F8C-1B91-4025-8AD3-67C25028AB5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86A2264-398C-4C90-BFF6-B45835EDE173}" type="pres">
      <dgm:prSet presAssocID="{22748F8C-1B91-4025-8AD3-67C25028AB57}" presName="descendantText" presStyleLbl="alignAccFollowNode1" presStyleIdx="2" presStyleCnt="4">
        <dgm:presLayoutVars>
          <dgm:bulletEnabled val="1"/>
        </dgm:presLayoutVars>
      </dgm:prSet>
      <dgm:spPr/>
    </dgm:pt>
    <dgm:pt modelId="{3B8E5758-7360-441E-A52D-A1212E944527}" type="pres">
      <dgm:prSet presAssocID="{95CC9C73-D0E3-4C00-8009-645C7E60B785}" presName="sp" presStyleCnt="0"/>
      <dgm:spPr/>
    </dgm:pt>
    <dgm:pt modelId="{C65021B1-C6A6-448D-B968-7C3A09097C12}" type="pres">
      <dgm:prSet presAssocID="{A2163483-900E-48F9-9742-05498AE22AD3}" presName="linNode" presStyleCnt="0"/>
      <dgm:spPr/>
    </dgm:pt>
    <dgm:pt modelId="{36733848-9898-4B3A-9A5B-890D8446D6C9}" type="pres">
      <dgm:prSet presAssocID="{A2163483-900E-48F9-9742-05498AE22AD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43B35B7-59AF-443F-8400-15CAB4EDC9EE}" type="pres">
      <dgm:prSet presAssocID="{A2163483-900E-48F9-9742-05498AE22AD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FDC70C-5421-4A9E-955A-AC7E361287F8}" srcId="{A2163483-900E-48F9-9742-05498AE22AD3}" destId="{812CDCB9-D4DD-4DA8-AF0F-9898105CEAB7}" srcOrd="0" destOrd="0" parTransId="{9198F9F4-F4B4-4DC4-A5EC-5CD96FB40B54}" sibTransId="{C1496DE4-EAAE-4E66-90A9-DE8A99EE7AEE}"/>
    <dgm:cxn modelId="{5B19FE10-EE03-48AB-8A49-CE37EBA66C53}" type="presOf" srcId="{A2163483-900E-48F9-9742-05498AE22AD3}" destId="{36733848-9898-4B3A-9A5B-890D8446D6C9}" srcOrd="0" destOrd="0" presId="urn:microsoft.com/office/officeart/2005/8/layout/vList5"/>
    <dgm:cxn modelId="{9D68BB19-2F6B-4949-A325-D338FB53116C}" type="presOf" srcId="{872F6E78-1A4F-4F77-9F55-A084F5A1362B}" destId="{786A2264-398C-4C90-BFF6-B45835EDE173}" srcOrd="0" destOrd="2" presId="urn:microsoft.com/office/officeart/2005/8/layout/vList5"/>
    <dgm:cxn modelId="{A0A4FA1C-EF8B-4E2D-8083-5EC16304292B}" srcId="{22748F8C-1B91-4025-8AD3-67C25028AB57}" destId="{89E74519-715E-458C-B446-0D5225629181}" srcOrd="1" destOrd="0" parTransId="{D033FE99-4EFA-4BCE-9FDE-3294DCFEA01B}" sibTransId="{B13D8C66-7053-47B8-9BE6-F4BA52F3EE97}"/>
    <dgm:cxn modelId="{E70A933F-B310-47FC-A624-4ED73978A6C6}" type="presOf" srcId="{EC26D7AF-6130-472F-8BF6-FA6CF8FB9491}" destId="{3F79B547-889E-427E-BB82-5325B42AE5EE}" srcOrd="0" destOrd="2" presId="urn:microsoft.com/office/officeart/2005/8/layout/vList5"/>
    <dgm:cxn modelId="{AAD9665B-D9A8-4674-BB95-A9DFDDB6495F}" type="presOf" srcId="{89E74519-715E-458C-B446-0D5225629181}" destId="{786A2264-398C-4C90-BFF6-B45835EDE173}" srcOrd="0" destOrd="1" presId="urn:microsoft.com/office/officeart/2005/8/layout/vList5"/>
    <dgm:cxn modelId="{677F4C5B-5E1E-485E-9B1A-2DE6C5886964}" srcId="{22748F8C-1B91-4025-8AD3-67C25028AB57}" destId="{872F6E78-1A4F-4F77-9F55-A084F5A1362B}" srcOrd="2" destOrd="0" parTransId="{48A10A7B-1800-40A8-84C6-F9E5A14F82F5}" sibTransId="{DCDB1777-2B16-4C5E-9154-EF171159C49D}"/>
    <dgm:cxn modelId="{B48E8847-31ED-4773-BA50-044EB6932525}" type="presOf" srcId="{E77CF83A-E8E4-4774-AE18-12402CB11A9D}" destId="{7EBC5137-EA7C-4BF8-A4EA-BA2BBD0741BC}" srcOrd="0" destOrd="0" presId="urn:microsoft.com/office/officeart/2005/8/layout/vList5"/>
    <dgm:cxn modelId="{7F2ECE4B-4C6A-499C-8700-C0011DFA115A}" type="presOf" srcId="{CACB19CA-53EF-4991-A430-0F7772E495E4}" destId="{45841DCE-47BC-40B9-A385-EEA77D4C2309}" srcOrd="0" destOrd="0" presId="urn:microsoft.com/office/officeart/2005/8/layout/vList5"/>
    <dgm:cxn modelId="{EB04EB6B-DAE2-40DF-A689-B5ED0FF5C016}" srcId="{A2163483-900E-48F9-9742-05498AE22AD3}" destId="{0A07819A-2F75-499E-8A03-50554E6AEF2D}" srcOrd="2" destOrd="0" parTransId="{87A4696C-3BD2-440A-8F9B-0D8D514A7C70}" sibTransId="{57EDD3A2-61EA-4038-958E-7B100BB695E7}"/>
    <dgm:cxn modelId="{8449064D-AA82-4DCE-9B80-95C1291BBC16}" type="presOf" srcId="{0A07819A-2F75-499E-8A03-50554E6AEF2D}" destId="{243B35B7-59AF-443F-8400-15CAB4EDC9EE}" srcOrd="0" destOrd="2" presId="urn:microsoft.com/office/officeart/2005/8/layout/vList5"/>
    <dgm:cxn modelId="{FC52434D-1B7C-4B1C-B9C1-252CD58211BE}" type="presOf" srcId="{22748F8C-1B91-4025-8AD3-67C25028AB57}" destId="{53BD9C29-EDDD-4794-9E3F-2AFD942A68FC}" srcOrd="0" destOrd="0" presId="urn:microsoft.com/office/officeart/2005/8/layout/vList5"/>
    <dgm:cxn modelId="{17219B6E-3721-44DA-864D-1A2A36B5FA27}" srcId="{C7DE1B7F-8E00-4E38-A9D6-94A40AEA2E8E}" destId="{E77CF83A-E8E4-4774-AE18-12402CB11A9D}" srcOrd="1" destOrd="0" parTransId="{D4A481F6-154F-48B7-BC26-5AA64DF74839}" sibTransId="{C01B7CFC-BBD0-45DA-9CEC-77A485EB6E89}"/>
    <dgm:cxn modelId="{E163F152-FD38-4660-BEDD-F35AFD982B0D}" type="presOf" srcId="{9D8DA86B-D3D2-43D9-B8A8-C3C6B239E906}" destId="{37717337-DD01-4951-B0F7-4AC049AE396E}" srcOrd="0" destOrd="1" presId="urn:microsoft.com/office/officeart/2005/8/layout/vList5"/>
    <dgm:cxn modelId="{7EAE3757-4225-4F19-BB7C-F2F7A82D6970}" srcId="{C7DE1B7F-8E00-4E38-A9D6-94A40AEA2E8E}" destId="{CACB19CA-53EF-4991-A430-0F7772E495E4}" srcOrd="0" destOrd="0" parTransId="{682A84E3-74CB-42AA-AB69-D4D7FA4622EF}" sibTransId="{B7D31792-D061-4244-9998-8128C14E4206}"/>
    <dgm:cxn modelId="{2DE89758-C682-4730-B35C-02D29C14AE1C}" type="presOf" srcId="{0EB22C46-131C-4FC9-A1D4-980D5759F50D}" destId="{37717337-DD01-4951-B0F7-4AC049AE396E}" srcOrd="0" destOrd="2" presId="urn:microsoft.com/office/officeart/2005/8/layout/vList5"/>
    <dgm:cxn modelId="{A1D8DC79-6E54-42BB-AFE0-DBAEC0636EA5}" type="presOf" srcId="{0507C9E7-775E-49CE-94AB-0392D6540889}" destId="{37717337-DD01-4951-B0F7-4AC049AE396E}" srcOrd="0" destOrd="0" presId="urn:microsoft.com/office/officeart/2005/8/layout/vList5"/>
    <dgm:cxn modelId="{94FE827B-5BED-4120-A915-E78375A970E9}" srcId="{CACB19CA-53EF-4991-A430-0F7772E495E4}" destId="{0507C9E7-775E-49CE-94AB-0392D6540889}" srcOrd="0" destOrd="0" parTransId="{AF3A7C5F-774C-4B73-A090-CB82A16E2E48}" sibTransId="{A56C2493-61F4-453E-BE70-C990B7C3D6EA}"/>
    <dgm:cxn modelId="{63CA3E8B-3E9C-4B28-A808-68FA1BC8B2BC}" srcId="{E77CF83A-E8E4-4774-AE18-12402CB11A9D}" destId="{EC26D7AF-6130-472F-8BF6-FA6CF8FB9491}" srcOrd="2" destOrd="0" parTransId="{FFA0CC6A-42A7-421C-854E-9B54BD212ABF}" sibTransId="{442440BF-7058-4826-874D-E0721EFB7650}"/>
    <dgm:cxn modelId="{DBE86591-555F-4890-ACF9-169AE5FD4B81}" srcId="{E77CF83A-E8E4-4774-AE18-12402CB11A9D}" destId="{1976E01F-7C63-4A7C-AFBE-664A2F8E9222}" srcOrd="1" destOrd="0" parTransId="{4FA2BDF5-C713-494E-95D3-8747DD939AF5}" sibTransId="{8061016C-801E-495C-9A4A-934275D6380A}"/>
    <dgm:cxn modelId="{5832DA9A-D5C2-49E5-BCB1-A51B238ED262}" srcId="{22748F8C-1B91-4025-8AD3-67C25028AB57}" destId="{536233EC-FE1C-4D39-A2A1-5AF93808F2C8}" srcOrd="0" destOrd="0" parTransId="{46F97E6A-E782-4F47-825B-5FDD5BF62C48}" sibTransId="{29FEC68C-1649-4C9C-AE0D-B99F4D8FBAFF}"/>
    <dgm:cxn modelId="{4481EE9D-F0C1-4220-B1BF-DACA296AE97F}" type="presOf" srcId="{536233EC-FE1C-4D39-A2A1-5AF93808F2C8}" destId="{786A2264-398C-4C90-BFF6-B45835EDE173}" srcOrd="0" destOrd="0" presId="urn:microsoft.com/office/officeart/2005/8/layout/vList5"/>
    <dgm:cxn modelId="{D4C9479E-32F1-47FD-A7B1-0AFD53676590}" srcId="{CACB19CA-53EF-4991-A430-0F7772E495E4}" destId="{9D8DA86B-D3D2-43D9-B8A8-C3C6B239E906}" srcOrd="1" destOrd="0" parTransId="{5088255F-B9B5-415E-B7ED-EE4DA19D4DC8}" sibTransId="{4C694077-0EAD-4C59-B1A8-64968A9213C7}"/>
    <dgm:cxn modelId="{2E4134A8-2A8D-4DD0-8313-6DA7F27967C4}" srcId="{CACB19CA-53EF-4991-A430-0F7772E495E4}" destId="{0EB22C46-131C-4FC9-A1D4-980D5759F50D}" srcOrd="2" destOrd="0" parTransId="{94DCBB02-47B9-4E55-8999-22F4E9D59989}" sibTransId="{E2BE1834-D291-43A8-91C2-81AC862FED03}"/>
    <dgm:cxn modelId="{7DC5D4B1-499A-48A0-A034-94AE25D069CF}" type="presOf" srcId="{C7DE1B7F-8E00-4E38-A9D6-94A40AEA2E8E}" destId="{F1C1A64B-BB6B-437A-A4EF-28EB7B965F51}" srcOrd="0" destOrd="0" presId="urn:microsoft.com/office/officeart/2005/8/layout/vList5"/>
    <dgm:cxn modelId="{E2ABECB1-D5B5-465A-A8B6-51E2C52AFB53}" type="presOf" srcId="{E4F8A3C5-3316-4F2B-BA5A-71B6E3ABAEEF}" destId="{3F79B547-889E-427E-BB82-5325B42AE5EE}" srcOrd="0" destOrd="0" presId="urn:microsoft.com/office/officeart/2005/8/layout/vList5"/>
    <dgm:cxn modelId="{DDD97FB5-F88C-4F56-BC56-BF701F7BC58C}" type="presOf" srcId="{812CDCB9-D4DD-4DA8-AF0F-9898105CEAB7}" destId="{243B35B7-59AF-443F-8400-15CAB4EDC9EE}" srcOrd="0" destOrd="0" presId="urn:microsoft.com/office/officeart/2005/8/layout/vList5"/>
    <dgm:cxn modelId="{E58BDDB5-AC3C-4370-8A32-5F28176D4E03}" srcId="{C7DE1B7F-8E00-4E38-A9D6-94A40AEA2E8E}" destId="{22748F8C-1B91-4025-8AD3-67C25028AB57}" srcOrd="2" destOrd="0" parTransId="{322D9645-6576-40CA-8986-8DA90A0332C2}" sibTransId="{95CC9C73-D0E3-4C00-8009-645C7E60B785}"/>
    <dgm:cxn modelId="{CBA33BBD-9814-46F3-930D-985B49FA0DA8}" srcId="{E77CF83A-E8E4-4774-AE18-12402CB11A9D}" destId="{E4F8A3C5-3316-4F2B-BA5A-71B6E3ABAEEF}" srcOrd="0" destOrd="0" parTransId="{18209C7C-7051-46E1-9AC6-4F057DF6D446}" sibTransId="{7A3E8B84-DE24-404B-B3AF-679F56AC16B2}"/>
    <dgm:cxn modelId="{AEA508CB-3F64-4062-8DB2-0A3C7D45E4DD}" type="presOf" srcId="{3B8FB0EF-CCC0-485A-B755-091B63CEFBB3}" destId="{243B35B7-59AF-443F-8400-15CAB4EDC9EE}" srcOrd="0" destOrd="1" presId="urn:microsoft.com/office/officeart/2005/8/layout/vList5"/>
    <dgm:cxn modelId="{E211FBD3-828A-4C83-98BE-5F855CA46B29}" srcId="{A2163483-900E-48F9-9742-05498AE22AD3}" destId="{3B8FB0EF-CCC0-485A-B755-091B63CEFBB3}" srcOrd="1" destOrd="0" parTransId="{EB87791A-1C7A-4E53-88F3-EB59791998D6}" sibTransId="{74179DD6-AD56-4D9E-90B4-9F0DCFA293D9}"/>
    <dgm:cxn modelId="{00D807EB-9B07-40FD-9CAB-7416E2567BF8}" type="presOf" srcId="{1976E01F-7C63-4A7C-AFBE-664A2F8E9222}" destId="{3F79B547-889E-427E-BB82-5325B42AE5EE}" srcOrd="0" destOrd="1" presId="urn:microsoft.com/office/officeart/2005/8/layout/vList5"/>
    <dgm:cxn modelId="{3EA48FFE-E9C1-47A6-A424-E73300A84BB9}" srcId="{C7DE1B7F-8E00-4E38-A9D6-94A40AEA2E8E}" destId="{A2163483-900E-48F9-9742-05498AE22AD3}" srcOrd="3" destOrd="0" parTransId="{AF2CEB32-CC7F-4141-94AC-ECB5431DCEA5}" sibTransId="{FD135687-413C-467D-B11E-080C0AD5B81E}"/>
    <dgm:cxn modelId="{37915674-5146-40B4-A492-A42867354A16}" type="presParOf" srcId="{F1C1A64B-BB6B-437A-A4EF-28EB7B965F51}" destId="{BF142092-5D7B-42E6-8558-1BE65569E08A}" srcOrd="0" destOrd="0" presId="urn:microsoft.com/office/officeart/2005/8/layout/vList5"/>
    <dgm:cxn modelId="{AE16DDD6-CD16-4587-A619-E3A6F3AB9E21}" type="presParOf" srcId="{BF142092-5D7B-42E6-8558-1BE65569E08A}" destId="{45841DCE-47BC-40B9-A385-EEA77D4C2309}" srcOrd="0" destOrd="0" presId="urn:microsoft.com/office/officeart/2005/8/layout/vList5"/>
    <dgm:cxn modelId="{BB76ABBA-D7CF-4076-8176-7C766E7289D8}" type="presParOf" srcId="{BF142092-5D7B-42E6-8558-1BE65569E08A}" destId="{37717337-DD01-4951-B0F7-4AC049AE396E}" srcOrd="1" destOrd="0" presId="urn:microsoft.com/office/officeart/2005/8/layout/vList5"/>
    <dgm:cxn modelId="{C80B5178-4F46-4F14-AC21-0490B5543F19}" type="presParOf" srcId="{F1C1A64B-BB6B-437A-A4EF-28EB7B965F51}" destId="{05FFF21B-C422-4C67-A890-1BF1F83F19BC}" srcOrd="1" destOrd="0" presId="urn:microsoft.com/office/officeart/2005/8/layout/vList5"/>
    <dgm:cxn modelId="{4B6ED8B7-3FB4-4475-9BE3-BDBDBC71E909}" type="presParOf" srcId="{F1C1A64B-BB6B-437A-A4EF-28EB7B965F51}" destId="{CE0C30AD-463E-48A7-9000-607C1D73FA34}" srcOrd="2" destOrd="0" presId="urn:microsoft.com/office/officeart/2005/8/layout/vList5"/>
    <dgm:cxn modelId="{0097BBEA-A743-49D6-BFF0-BAE07AB8F79E}" type="presParOf" srcId="{CE0C30AD-463E-48A7-9000-607C1D73FA34}" destId="{7EBC5137-EA7C-4BF8-A4EA-BA2BBD0741BC}" srcOrd="0" destOrd="0" presId="urn:microsoft.com/office/officeart/2005/8/layout/vList5"/>
    <dgm:cxn modelId="{A592FE1B-E066-49C3-9E48-98EFFDB66580}" type="presParOf" srcId="{CE0C30AD-463E-48A7-9000-607C1D73FA34}" destId="{3F79B547-889E-427E-BB82-5325B42AE5EE}" srcOrd="1" destOrd="0" presId="urn:microsoft.com/office/officeart/2005/8/layout/vList5"/>
    <dgm:cxn modelId="{BF31CCD7-94FA-449C-B138-97DDA4394D22}" type="presParOf" srcId="{F1C1A64B-BB6B-437A-A4EF-28EB7B965F51}" destId="{F99E9F24-78A6-4A54-BF9A-C4ADA1408391}" srcOrd="3" destOrd="0" presId="urn:microsoft.com/office/officeart/2005/8/layout/vList5"/>
    <dgm:cxn modelId="{D2392073-E72A-45E0-BD80-E533DD01C3DE}" type="presParOf" srcId="{F1C1A64B-BB6B-437A-A4EF-28EB7B965F51}" destId="{C845DCB0-8078-4DE6-99C9-E8095D39751C}" srcOrd="4" destOrd="0" presId="urn:microsoft.com/office/officeart/2005/8/layout/vList5"/>
    <dgm:cxn modelId="{752CB369-BB12-477F-B186-74744A260291}" type="presParOf" srcId="{C845DCB0-8078-4DE6-99C9-E8095D39751C}" destId="{53BD9C29-EDDD-4794-9E3F-2AFD942A68FC}" srcOrd="0" destOrd="0" presId="urn:microsoft.com/office/officeart/2005/8/layout/vList5"/>
    <dgm:cxn modelId="{318A9FBC-03AD-4B35-B1D3-9E7534076F0A}" type="presParOf" srcId="{C845DCB0-8078-4DE6-99C9-E8095D39751C}" destId="{786A2264-398C-4C90-BFF6-B45835EDE173}" srcOrd="1" destOrd="0" presId="urn:microsoft.com/office/officeart/2005/8/layout/vList5"/>
    <dgm:cxn modelId="{5137F5FC-1356-4EDD-84B0-7B9E5050DEB9}" type="presParOf" srcId="{F1C1A64B-BB6B-437A-A4EF-28EB7B965F51}" destId="{3B8E5758-7360-441E-A52D-A1212E944527}" srcOrd="5" destOrd="0" presId="urn:microsoft.com/office/officeart/2005/8/layout/vList5"/>
    <dgm:cxn modelId="{D405286A-3E8C-433B-9EC8-F493A492BA6A}" type="presParOf" srcId="{F1C1A64B-BB6B-437A-A4EF-28EB7B965F51}" destId="{C65021B1-C6A6-448D-B968-7C3A09097C12}" srcOrd="6" destOrd="0" presId="urn:microsoft.com/office/officeart/2005/8/layout/vList5"/>
    <dgm:cxn modelId="{A75EB4BD-0C49-4F31-AA58-5C011FEB3F60}" type="presParOf" srcId="{C65021B1-C6A6-448D-B968-7C3A09097C12}" destId="{36733848-9898-4B3A-9A5B-890D8446D6C9}" srcOrd="0" destOrd="0" presId="urn:microsoft.com/office/officeart/2005/8/layout/vList5"/>
    <dgm:cxn modelId="{20978DB7-6B95-46CC-8989-D96C44A91CCE}" type="presParOf" srcId="{C65021B1-C6A6-448D-B968-7C3A09097C12}" destId="{243B35B7-59AF-443F-8400-15CAB4EDC9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91EFA-36E5-43E8-ADCE-D8F9C11FF2F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0B01824C-7ACA-4436-9C68-05E54321F922}">
      <dgm:prSet phldrT="[Texto]" custT="1"/>
      <dgm:spPr/>
      <dgm:t>
        <a:bodyPr/>
        <a:lstStyle/>
        <a:p>
          <a:r>
            <a:rPr lang="es-ES" sz="2400" dirty="0"/>
            <a:t>Lanzamiento: </a:t>
          </a:r>
          <a:r>
            <a:rPr lang="es-ES" sz="2400" dirty="0">
              <a:solidFill>
                <a:schemeClr val="tx1"/>
              </a:solidFill>
            </a:rPr>
            <a:t>¿14 de febrero?</a:t>
          </a:r>
          <a:endParaRPr lang="es-CU" sz="2400" dirty="0">
            <a:solidFill>
              <a:schemeClr val="tx1"/>
            </a:solidFill>
          </a:endParaRPr>
        </a:p>
      </dgm:t>
    </dgm:pt>
    <dgm:pt modelId="{3B1FF18C-B290-4D17-9B9F-D8324D23447F}" type="parTrans" cxnId="{DFF87D97-C65D-4454-9281-2014A470F713}">
      <dgm:prSet/>
      <dgm:spPr/>
      <dgm:t>
        <a:bodyPr/>
        <a:lstStyle/>
        <a:p>
          <a:endParaRPr lang="es-CU"/>
        </a:p>
      </dgm:t>
    </dgm:pt>
    <dgm:pt modelId="{B7AFC5CE-65D5-4392-AB97-5FFA8F28B56A}" type="sibTrans" cxnId="{DFF87D97-C65D-4454-9281-2014A470F713}">
      <dgm:prSet/>
      <dgm:spPr/>
      <dgm:t>
        <a:bodyPr/>
        <a:lstStyle/>
        <a:p>
          <a:endParaRPr lang="es-CU"/>
        </a:p>
      </dgm:t>
    </dgm:pt>
    <dgm:pt modelId="{90F51DC0-DB18-4428-BD53-85D7DBC49A80}">
      <dgm:prSet phldrT="[Texto]" custT="1"/>
      <dgm:spPr/>
      <dgm:t>
        <a:bodyPr/>
        <a:lstStyle/>
        <a:p>
          <a:r>
            <a:rPr lang="es-ES" sz="2400" dirty="0"/>
            <a:t>Resultados preliminares</a:t>
          </a:r>
          <a:endParaRPr lang="es-CU" sz="2000" dirty="0"/>
        </a:p>
      </dgm:t>
    </dgm:pt>
    <dgm:pt modelId="{E5825B3E-FA66-41AE-9006-45A934DEEF76}" type="parTrans" cxnId="{376129B1-B5DC-4AB1-AD6E-50D36C960B73}">
      <dgm:prSet/>
      <dgm:spPr/>
      <dgm:t>
        <a:bodyPr/>
        <a:lstStyle/>
        <a:p>
          <a:endParaRPr lang="es-CU"/>
        </a:p>
      </dgm:t>
    </dgm:pt>
    <dgm:pt modelId="{30F28390-A8AA-4659-ABDB-114C38F151ED}" type="sibTrans" cxnId="{376129B1-B5DC-4AB1-AD6E-50D36C960B73}">
      <dgm:prSet/>
      <dgm:spPr/>
      <dgm:t>
        <a:bodyPr/>
        <a:lstStyle/>
        <a:p>
          <a:endParaRPr lang="es-CU"/>
        </a:p>
      </dgm:t>
    </dgm:pt>
    <dgm:pt modelId="{464BFD0A-E4A6-4E12-8B42-34C23BC4A87E}">
      <dgm:prSet phldrT="[Texto]" custT="1"/>
      <dgm:spPr/>
      <dgm:t>
        <a:bodyPr/>
        <a:lstStyle/>
        <a:p>
          <a:r>
            <a:rPr lang="es-ES" sz="2400" dirty="0"/>
            <a:t>Plataformas montadas: </a:t>
          </a:r>
          <a:r>
            <a:rPr lang="es-ES" sz="2400" b="1" dirty="0">
              <a:solidFill>
                <a:schemeClr val="tx1"/>
              </a:solidFill>
            </a:rPr>
            <a:t>marzo</a:t>
          </a:r>
          <a:endParaRPr lang="es-CU" sz="2400" b="1" dirty="0">
            <a:solidFill>
              <a:schemeClr val="tx1"/>
            </a:solidFill>
          </a:endParaRPr>
        </a:p>
      </dgm:t>
    </dgm:pt>
    <dgm:pt modelId="{C69BEC4B-9636-4402-B33A-7E2FC5521A47}" type="parTrans" cxnId="{0A741864-A924-4916-BE03-84554FBA7AAD}">
      <dgm:prSet/>
      <dgm:spPr/>
      <dgm:t>
        <a:bodyPr/>
        <a:lstStyle/>
        <a:p>
          <a:endParaRPr lang="es-CU"/>
        </a:p>
      </dgm:t>
    </dgm:pt>
    <dgm:pt modelId="{F9B2CAE3-EF49-4393-934F-0763CDB66ABA}" type="sibTrans" cxnId="{0A741864-A924-4916-BE03-84554FBA7AAD}">
      <dgm:prSet/>
      <dgm:spPr/>
      <dgm:t>
        <a:bodyPr/>
        <a:lstStyle/>
        <a:p>
          <a:endParaRPr lang="es-CU"/>
        </a:p>
      </dgm:t>
    </dgm:pt>
    <dgm:pt modelId="{BF786E2B-9069-4662-92A6-686B31945B38}">
      <dgm:prSet phldrT="[Texto]" custT="1"/>
      <dgm:spPr/>
      <dgm:t>
        <a:bodyPr/>
        <a:lstStyle/>
        <a:p>
          <a:r>
            <a:rPr lang="es-ES" sz="3000" dirty="0"/>
            <a:t> </a:t>
          </a:r>
          <a:r>
            <a:rPr lang="es-ES" sz="2400" dirty="0"/>
            <a:t>Versión inicial: </a:t>
          </a:r>
          <a:r>
            <a:rPr lang="es-ES" sz="2400" b="1" dirty="0">
              <a:solidFill>
                <a:schemeClr val="tx1"/>
              </a:solidFill>
            </a:rPr>
            <a:t>febrero</a:t>
          </a:r>
          <a:endParaRPr lang="es-CU" sz="3000" b="1" dirty="0">
            <a:solidFill>
              <a:schemeClr val="tx1"/>
            </a:solidFill>
          </a:endParaRPr>
        </a:p>
      </dgm:t>
    </dgm:pt>
    <dgm:pt modelId="{FE6327D8-6B75-4564-8894-0A378EDCF012}" type="parTrans" cxnId="{3F0DE444-BA59-41EF-A36A-26C461EE1387}">
      <dgm:prSet/>
      <dgm:spPr/>
      <dgm:t>
        <a:bodyPr/>
        <a:lstStyle/>
        <a:p>
          <a:endParaRPr lang="es-CU"/>
        </a:p>
      </dgm:t>
    </dgm:pt>
    <dgm:pt modelId="{F5E7C1C2-007B-43DF-88E8-8210F75A75B8}" type="sibTrans" cxnId="{3F0DE444-BA59-41EF-A36A-26C461EE1387}">
      <dgm:prSet/>
      <dgm:spPr/>
      <dgm:t>
        <a:bodyPr/>
        <a:lstStyle/>
        <a:p>
          <a:endParaRPr lang="es-CU"/>
        </a:p>
      </dgm:t>
    </dgm:pt>
    <dgm:pt modelId="{D353ED2F-D303-49CB-8639-368A9D9AC68A}">
      <dgm:prSet phldrT="[Texto]" custT="1"/>
      <dgm:spPr/>
      <dgm:t>
        <a:bodyPr/>
        <a:lstStyle/>
        <a:p>
          <a:r>
            <a:rPr lang="es-ES" sz="1600" dirty="0"/>
            <a:t>Análisis inicial de datos: </a:t>
          </a:r>
          <a:r>
            <a:rPr lang="es-ES" sz="1600" b="1" dirty="0">
              <a:solidFill>
                <a:schemeClr val="tx1"/>
              </a:solidFill>
            </a:rPr>
            <a:t>enero</a:t>
          </a:r>
          <a:endParaRPr lang="es-CU" sz="1600" b="1" dirty="0">
            <a:solidFill>
              <a:schemeClr val="tx1"/>
            </a:solidFill>
          </a:endParaRPr>
        </a:p>
      </dgm:t>
    </dgm:pt>
    <dgm:pt modelId="{484DB3D1-45E6-4A3D-8AFE-E6B458AEC484}" type="parTrans" cxnId="{D30CE76C-8459-4942-AC01-DFF385918A7E}">
      <dgm:prSet/>
      <dgm:spPr/>
      <dgm:t>
        <a:bodyPr/>
        <a:lstStyle/>
        <a:p>
          <a:endParaRPr lang="es-CU"/>
        </a:p>
      </dgm:t>
    </dgm:pt>
    <dgm:pt modelId="{8D09B092-EC61-476A-AF03-B97935F129A0}" type="sibTrans" cxnId="{D30CE76C-8459-4942-AC01-DFF385918A7E}">
      <dgm:prSet/>
      <dgm:spPr/>
      <dgm:t>
        <a:bodyPr/>
        <a:lstStyle/>
        <a:p>
          <a:endParaRPr lang="es-CU"/>
        </a:p>
      </dgm:t>
    </dgm:pt>
    <dgm:pt modelId="{402A7558-7518-4D8F-B5A5-4577B530FACD}">
      <dgm:prSet phldrT="[Texto]" custT="1"/>
      <dgm:spPr/>
      <dgm:t>
        <a:bodyPr/>
        <a:lstStyle/>
        <a:p>
          <a:r>
            <a:rPr lang="es-ES" sz="1600" dirty="0"/>
            <a:t>Levantamiento de requisitos: </a:t>
          </a:r>
          <a:r>
            <a:rPr lang="es-ES" sz="1600" b="1" dirty="0">
              <a:solidFill>
                <a:schemeClr val="tx1"/>
              </a:solidFill>
            </a:rPr>
            <a:t>febrero </a:t>
          </a:r>
          <a:endParaRPr lang="es-CU" sz="1600" b="1" dirty="0">
            <a:solidFill>
              <a:schemeClr val="tx1"/>
            </a:solidFill>
          </a:endParaRPr>
        </a:p>
      </dgm:t>
    </dgm:pt>
    <dgm:pt modelId="{C25994B5-F0E7-4CA5-BC57-08F70D101D92}" type="parTrans" cxnId="{C7E0A63F-3EBB-40A5-B0C3-FF710302F7EA}">
      <dgm:prSet/>
      <dgm:spPr/>
      <dgm:t>
        <a:bodyPr/>
        <a:lstStyle/>
        <a:p>
          <a:endParaRPr lang="es-CU"/>
        </a:p>
      </dgm:t>
    </dgm:pt>
    <dgm:pt modelId="{DCF4B41E-36E4-429E-8052-82C5E2564D56}" type="sibTrans" cxnId="{C7E0A63F-3EBB-40A5-B0C3-FF710302F7EA}">
      <dgm:prSet/>
      <dgm:spPr/>
      <dgm:t>
        <a:bodyPr/>
        <a:lstStyle/>
        <a:p>
          <a:endParaRPr lang="es-CU"/>
        </a:p>
      </dgm:t>
    </dgm:pt>
    <dgm:pt modelId="{DACB33C6-FA26-40D6-B828-5D8E4E56645D}" type="pres">
      <dgm:prSet presAssocID="{17791EFA-36E5-43E8-ADCE-D8F9C11FF2F2}" presName="linear" presStyleCnt="0">
        <dgm:presLayoutVars>
          <dgm:dir/>
          <dgm:resizeHandles val="exact"/>
        </dgm:presLayoutVars>
      </dgm:prSet>
      <dgm:spPr/>
    </dgm:pt>
    <dgm:pt modelId="{C596A6C9-3C23-4E41-B729-C6F30D743E61}" type="pres">
      <dgm:prSet presAssocID="{0B01824C-7ACA-4436-9C68-05E54321F922}" presName="comp" presStyleCnt="0"/>
      <dgm:spPr/>
    </dgm:pt>
    <dgm:pt modelId="{D774285F-F03C-4280-9D61-1D309108B3DD}" type="pres">
      <dgm:prSet presAssocID="{0B01824C-7ACA-4436-9C68-05E54321F922}" presName="box" presStyleLbl="node1" presStyleIdx="0" presStyleCnt="4" custLinFactNeighborY="-1063"/>
      <dgm:spPr/>
    </dgm:pt>
    <dgm:pt modelId="{6EF926D8-AD14-4901-BBBA-73E8BECACB60}" type="pres">
      <dgm:prSet presAssocID="{0B01824C-7ACA-4436-9C68-05E54321F922}" presName="img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60000" b="-60000"/>
          </a:stretch>
        </a:blipFill>
      </dgm:spPr>
    </dgm:pt>
    <dgm:pt modelId="{0237DBFC-94B4-431D-AF5A-68BB44D5F9A4}" type="pres">
      <dgm:prSet presAssocID="{0B01824C-7ACA-4436-9C68-05E54321F922}" presName="text" presStyleLbl="node1" presStyleIdx="0" presStyleCnt="4">
        <dgm:presLayoutVars>
          <dgm:bulletEnabled val="1"/>
        </dgm:presLayoutVars>
      </dgm:prSet>
      <dgm:spPr/>
    </dgm:pt>
    <dgm:pt modelId="{3B342F2E-11F9-4CDB-9B57-3C6948AC465C}" type="pres">
      <dgm:prSet presAssocID="{B7AFC5CE-65D5-4392-AB97-5FFA8F28B56A}" presName="spacer" presStyleCnt="0"/>
      <dgm:spPr/>
    </dgm:pt>
    <dgm:pt modelId="{C5A44AE8-692D-4621-B42B-CCE8112C1DE4}" type="pres">
      <dgm:prSet presAssocID="{90F51DC0-DB18-4428-BD53-85D7DBC49A80}" presName="comp" presStyleCnt="0"/>
      <dgm:spPr/>
    </dgm:pt>
    <dgm:pt modelId="{D188F3DC-0C6D-4E94-9084-B39F13FDD062}" type="pres">
      <dgm:prSet presAssocID="{90F51DC0-DB18-4428-BD53-85D7DBC49A80}" presName="box" presStyleLbl="node1" presStyleIdx="1" presStyleCnt="4"/>
      <dgm:spPr/>
    </dgm:pt>
    <dgm:pt modelId="{3EE99AB0-F6A3-43E1-92E4-556065E56C37}" type="pres">
      <dgm:prSet presAssocID="{90F51DC0-DB18-4428-BD53-85D7DBC49A80}" presName="img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DDD90C92-7EC4-4425-8CF2-4770AC5C02B4}" type="pres">
      <dgm:prSet presAssocID="{90F51DC0-DB18-4428-BD53-85D7DBC49A80}" presName="text" presStyleLbl="node1" presStyleIdx="1" presStyleCnt="4">
        <dgm:presLayoutVars>
          <dgm:bulletEnabled val="1"/>
        </dgm:presLayoutVars>
      </dgm:prSet>
      <dgm:spPr/>
    </dgm:pt>
    <dgm:pt modelId="{E886EE9C-6F44-422F-B64F-BE3B71C82E39}" type="pres">
      <dgm:prSet presAssocID="{30F28390-A8AA-4659-ABDB-114C38F151ED}" presName="spacer" presStyleCnt="0"/>
      <dgm:spPr/>
    </dgm:pt>
    <dgm:pt modelId="{28B83E81-2F80-4668-81D0-F6A8250AF49D}" type="pres">
      <dgm:prSet presAssocID="{BF786E2B-9069-4662-92A6-686B31945B38}" presName="comp" presStyleCnt="0"/>
      <dgm:spPr/>
    </dgm:pt>
    <dgm:pt modelId="{F5107A45-2EBC-4647-A645-1DD39D594525}" type="pres">
      <dgm:prSet presAssocID="{BF786E2B-9069-4662-92A6-686B31945B38}" presName="box" presStyleLbl="node1" presStyleIdx="2" presStyleCnt="4"/>
      <dgm:spPr/>
    </dgm:pt>
    <dgm:pt modelId="{E645C974-2FA1-4F79-81B3-67901C3B0F79}" type="pres">
      <dgm:prSet presAssocID="{BF786E2B-9069-4662-92A6-686B31945B38}" presName="img" presStyleLbl="f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41000" r="-3000"/>
          </a:stretch>
        </a:blipFill>
      </dgm:spPr>
    </dgm:pt>
    <dgm:pt modelId="{9B9C8B56-DEF9-469E-9272-5B6636EEC9F7}" type="pres">
      <dgm:prSet presAssocID="{BF786E2B-9069-4662-92A6-686B31945B38}" presName="text" presStyleLbl="node1" presStyleIdx="2" presStyleCnt="4">
        <dgm:presLayoutVars>
          <dgm:bulletEnabled val="1"/>
        </dgm:presLayoutVars>
      </dgm:prSet>
      <dgm:spPr/>
    </dgm:pt>
    <dgm:pt modelId="{5606E0EC-D91C-4E8D-85F9-41F3DD80F5C7}" type="pres">
      <dgm:prSet presAssocID="{F5E7C1C2-007B-43DF-88E8-8210F75A75B8}" presName="spacer" presStyleCnt="0"/>
      <dgm:spPr/>
    </dgm:pt>
    <dgm:pt modelId="{13E23A16-BE9A-493D-BC24-ED671C35744F}" type="pres">
      <dgm:prSet presAssocID="{464BFD0A-E4A6-4E12-8B42-34C23BC4A87E}" presName="comp" presStyleCnt="0"/>
      <dgm:spPr/>
    </dgm:pt>
    <dgm:pt modelId="{784E0B3B-276E-421A-A87A-6176A163F174}" type="pres">
      <dgm:prSet presAssocID="{464BFD0A-E4A6-4E12-8B42-34C23BC4A87E}" presName="box" presStyleLbl="node1" presStyleIdx="3" presStyleCnt="4"/>
      <dgm:spPr/>
    </dgm:pt>
    <dgm:pt modelId="{E6BA4222-333C-4148-B18B-9110E7F66EB3}" type="pres">
      <dgm:prSet presAssocID="{464BFD0A-E4A6-4E12-8B42-34C23BC4A87E}" presName="img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42BAB680-1BA1-47E6-B231-3A507058E576}" type="pres">
      <dgm:prSet presAssocID="{464BFD0A-E4A6-4E12-8B42-34C23BC4A87E}" presName="text" presStyleLbl="node1" presStyleIdx="3" presStyleCnt="4">
        <dgm:presLayoutVars>
          <dgm:bulletEnabled val="1"/>
        </dgm:presLayoutVars>
      </dgm:prSet>
      <dgm:spPr/>
    </dgm:pt>
  </dgm:ptLst>
  <dgm:cxnLst>
    <dgm:cxn modelId="{8DCF5A0D-4B59-45B0-B803-3D1E4D113606}" type="presOf" srcId="{BF786E2B-9069-4662-92A6-686B31945B38}" destId="{9B9C8B56-DEF9-469E-9272-5B6636EEC9F7}" srcOrd="1" destOrd="0" presId="urn:microsoft.com/office/officeart/2005/8/layout/vList4"/>
    <dgm:cxn modelId="{18E06636-1EAA-4B58-B8AD-57DB84B53E82}" type="presOf" srcId="{90F51DC0-DB18-4428-BD53-85D7DBC49A80}" destId="{DDD90C92-7EC4-4425-8CF2-4770AC5C02B4}" srcOrd="1" destOrd="0" presId="urn:microsoft.com/office/officeart/2005/8/layout/vList4"/>
    <dgm:cxn modelId="{C7E0A63F-3EBB-40A5-B0C3-FF710302F7EA}" srcId="{90F51DC0-DB18-4428-BD53-85D7DBC49A80}" destId="{402A7558-7518-4D8F-B5A5-4577B530FACD}" srcOrd="1" destOrd="0" parTransId="{C25994B5-F0E7-4CA5-BC57-08F70D101D92}" sibTransId="{DCF4B41E-36E4-429E-8052-82C5E2564D56}"/>
    <dgm:cxn modelId="{CC27C45F-08FC-4D9B-9D5C-790D241EE38D}" type="presOf" srcId="{17791EFA-36E5-43E8-ADCE-D8F9C11FF2F2}" destId="{DACB33C6-FA26-40D6-B828-5D8E4E56645D}" srcOrd="0" destOrd="0" presId="urn:microsoft.com/office/officeart/2005/8/layout/vList4"/>
    <dgm:cxn modelId="{0A741864-A924-4916-BE03-84554FBA7AAD}" srcId="{17791EFA-36E5-43E8-ADCE-D8F9C11FF2F2}" destId="{464BFD0A-E4A6-4E12-8B42-34C23BC4A87E}" srcOrd="3" destOrd="0" parTransId="{C69BEC4B-9636-4402-B33A-7E2FC5521A47}" sibTransId="{F9B2CAE3-EF49-4393-934F-0763CDB66ABA}"/>
    <dgm:cxn modelId="{3F0DE444-BA59-41EF-A36A-26C461EE1387}" srcId="{17791EFA-36E5-43E8-ADCE-D8F9C11FF2F2}" destId="{BF786E2B-9069-4662-92A6-686B31945B38}" srcOrd="2" destOrd="0" parTransId="{FE6327D8-6B75-4564-8894-0A378EDCF012}" sibTransId="{F5E7C1C2-007B-43DF-88E8-8210F75A75B8}"/>
    <dgm:cxn modelId="{89589247-A324-4C4A-A228-D5FF61FADDD2}" type="presOf" srcId="{0B01824C-7ACA-4436-9C68-05E54321F922}" destId="{D774285F-F03C-4280-9D61-1D309108B3DD}" srcOrd="0" destOrd="0" presId="urn:microsoft.com/office/officeart/2005/8/layout/vList4"/>
    <dgm:cxn modelId="{D30CE76C-8459-4942-AC01-DFF385918A7E}" srcId="{90F51DC0-DB18-4428-BD53-85D7DBC49A80}" destId="{D353ED2F-D303-49CB-8639-368A9D9AC68A}" srcOrd="0" destOrd="0" parTransId="{484DB3D1-45E6-4A3D-8AFE-E6B458AEC484}" sibTransId="{8D09B092-EC61-476A-AF03-B97935F129A0}"/>
    <dgm:cxn modelId="{CBD4D650-E8E8-4AD8-92EF-590FBB4BEC2E}" type="presOf" srcId="{D353ED2F-D303-49CB-8639-368A9D9AC68A}" destId="{D188F3DC-0C6D-4E94-9084-B39F13FDD062}" srcOrd="0" destOrd="1" presId="urn:microsoft.com/office/officeart/2005/8/layout/vList4"/>
    <dgm:cxn modelId="{1A2F0155-C30D-46DF-A498-B59B99970A64}" type="presOf" srcId="{D353ED2F-D303-49CB-8639-368A9D9AC68A}" destId="{DDD90C92-7EC4-4425-8CF2-4770AC5C02B4}" srcOrd="1" destOrd="1" presId="urn:microsoft.com/office/officeart/2005/8/layout/vList4"/>
    <dgm:cxn modelId="{A3A20E55-12A3-4518-8DF7-763C75BB4D6B}" type="presOf" srcId="{0B01824C-7ACA-4436-9C68-05E54321F922}" destId="{0237DBFC-94B4-431D-AF5A-68BB44D5F9A4}" srcOrd="1" destOrd="0" presId="urn:microsoft.com/office/officeart/2005/8/layout/vList4"/>
    <dgm:cxn modelId="{8AEB9A7C-425C-4C10-8838-410CC556E019}" type="presOf" srcId="{402A7558-7518-4D8F-B5A5-4577B530FACD}" destId="{DDD90C92-7EC4-4425-8CF2-4770AC5C02B4}" srcOrd="1" destOrd="2" presId="urn:microsoft.com/office/officeart/2005/8/layout/vList4"/>
    <dgm:cxn modelId="{6190CA7C-E4B6-46D6-A3E6-5960B5D7E35D}" type="presOf" srcId="{464BFD0A-E4A6-4E12-8B42-34C23BC4A87E}" destId="{784E0B3B-276E-421A-A87A-6176A163F174}" srcOrd="0" destOrd="0" presId="urn:microsoft.com/office/officeart/2005/8/layout/vList4"/>
    <dgm:cxn modelId="{31432486-4A67-4BDB-9903-8F0E12685D92}" type="presOf" srcId="{464BFD0A-E4A6-4E12-8B42-34C23BC4A87E}" destId="{42BAB680-1BA1-47E6-B231-3A507058E576}" srcOrd="1" destOrd="0" presId="urn:microsoft.com/office/officeart/2005/8/layout/vList4"/>
    <dgm:cxn modelId="{0B615F89-C787-457B-9479-0FE82C5A6807}" type="presOf" srcId="{402A7558-7518-4D8F-B5A5-4577B530FACD}" destId="{D188F3DC-0C6D-4E94-9084-B39F13FDD062}" srcOrd="0" destOrd="2" presId="urn:microsoft.com/office/officeart/2005/8/layout/vList4"/>
    <dgm:cxn modelId="{DFF87D97-C65D-4454-9281-2014A470F713}" srcId="{17791EFA-36E5-43E8-ADCE-D8F9C11FF2F2}" destId="{0B01824C-7ACA-4436-9C68-05E54321F922}" srcOrd="0" destOrd="0" parTransId="{3B1FF18C-B290-4D17-9B9F-D8324D23447F}" sibTransId="{B7AFC5CE-65D5-4392-AB97-5FFA8F28B56A}"/>
    <dgm:cxn modelId="{376129B1-B5DC-4AB1-AD6E-50D36C960B73}" srcId="{17791EFA-36E5-43E8-ADCE-D8F9C11FF2F2}" destId="{90F51DC0-DB18-4428-BD53-85D7DBC49A80}" srcOrd="1" destOrd="0" parTransId="{E5825B3E-FA66-41AE-9006-45A934DEEF76}" sibTransId="{30F28390-A8AA-4659-ABDB-114C38F151ED}"/>
    <dgm:cxn modelId="{4BB822DC-7CDA-49E4-A06E-9FF9BDE68519}" type="presOf" srcId="{90F51DC0-DB18-4428-BD53-85D7DBC49A80}" destId="{D188F3DC-0C6D-4E94-9084-B39F13FDD062}" srcOrd="0" destOrd="0" presId="urn:microsoft.com/office/officeart/2005/8/layout/vList4"/>
    <dgm:cxn modelId="{CDB42FE2-E0EB-4620-BA9A-CB3841B91744}" type="presOf" srcId="{BF786E2B-9069-4662-92A6-686B31945B38}" destId="{F5107A45-2EBC-4647-A645-1DD39D594525}" srcOrd="0" destOrd="0" presId="urn:microsoft.com/office/officeart/2005/8/layout/vList4"/>
    <dgm:cxn modelId="{47A200E6-3B00-48CF-92FE-8848E1B133C7}" type="presParOf" srcId="{DACB33C6-FA26-40D6-B828-5D8E4E56645D}" destId="{C596A6C9-3C23-4E41-B729-C6F30D743E61}" srcOrd="0" destOrd="0" presId="urn:microsoft.com/office/officeart/2005/8/layout/vList4"/>
    <dgm:cxn modelId="{DDCED967-CDF6-458E-9FCE-D4DDAF540694}" type="presParOf" srcId="{C596A6C9-3C23-4E41-B729-C6F30D743E61}" destId="{D774285F-F03C-4280-9D61-1D309108B3DD}" srcOrd="0" destOrd="0" presId="urn:microsoft.com/office/officeart/2005/8/layout/vList4"/>
    <dgm:cxn modelId="{A82BF539-1F41-4A7E-BF2B-BEE075B74131}" type="presParOf" srcId="{C596A6C9-3C23-4E41-B729-C6F30D743E61}" destId="{6EF926D8-AD14-4901-BBBA-73E8BECACB60}" srcOrd="1" destOrd="0" presId="urn:microsoft.com/office/officeart/2005/8/layout/vList4"/>
    <dgm:cxn modelId="{429B529E-D54C-4FA8-A98B-D764B7693B6A}" type="presParOf" srcId="{C596A6C9-3C23-4E41-B729-C6F30D743E61}" destId="{0237DBFC-94B4-431D-AF5A-68BB44D5F9A4}" srcOrd="2" destOrd="0" presId="urn:microsoft.com/office/officeart/2005/8/layout/vList4"/>
    <dgm:cxn modelId="{9040E2FD-BE95-49A5-8897-F4BF6C63A8DC}" type="presParOf" srcId="{DACB33C6-FA26-40D6-B828-5D8E4E56645D}" destId="{3B342F2E-11F9-4CDB-9B57-3C6948AC465C}" srcOrd="1" destOrd="0" presId="urn:microsoft.com/office/officeart/2005/8/layout/vList4"/>
    <dgm:cxn modelId="{8EA041D9-E034-437E-A45D-3934D6057E0D}" type="presParOf" srcId="{DACB33C6-FA26-40D6-B828-5D8E4E56645D}" destId="{C5A44AE8-692D-4621-B42B-CCE8112C1DE4}" srcOrd="2" destOrd="0" presId="urn:microsoft.com/office/officeart/2005/8/layout/vList4"/>
    <dgm:cxn modelId="{4D6BE336-F789-4BA2-95D8-B493743F4493}" type="presParOf" srcId="{C5A44AE8-692D-4621-B42B-CCE8112C1DE4}" destId="{D188F3DC-0C6D-4E94-9084-B39F13FDD062}" srcOrd="0" destOrd="0" presId="urn:microsoft.com/office/officeart/2005/8/layout/vList4"/>
    <dgm:cxn modelId="{E4D3F87F-CECB-4DF6-9CE1-5C0F656FD49F}" type="presParOf" srcId="{C5A44AE8-692D-4621-B42B-CCE8112C1DE4}" destId="{3EE99AB0-F6A3-43E1-92E4-556065E56C37}" srcOrd="1" destOrd="0" presId="urn:microsoft.com/office/officeart/2005/8/layout/vList4"/>
    <dgm:cxn modelId="{88EB2E1E-D318-45A8-8CB1-63C52DFF7E6F}" type="presParOf" srcId="{C5A44AE8-692D-4621-B42B-CCE8112C1DE4}" destId="{DDD90C92-7EC4-4425-8CF2-4770AC5C02B4}" srcOrd="2" destOrd="0" presId="urn:microsoft.com/office/officeart/2005/8/layout/vList4"/>
    <dgm:cxn modelId="{D3E922EB-7914-4D16-82D3-341E00A06B12}" type="presParOf" srcId="{DACB33C6-FA26-40D6-B828-5D8E4E56645D}" destId="{E886EE9C-6F44-422F-B64F-BE3B71C82E39}" srcOrd="3" destOrd="0" presId="urn:microsoft.com/office/officeart/2005/8/layout/vList4"/>
    <dgm:cxn modelId="{F37518B0-2EF6-4D13-AAC2-AC4184FF54D8}" type="presParOf" srcId="{DACB33C6-FA26-40D6-B828-5D8E4E56645D}" destId="{28B83E81-2F80-4668-81D0-F6A8250AF49D}" srcOrd="4" destOrd="0" presId="urn:microsoft.com/office/officeart/2005/8/layout/vList4"/>
    <dgm:cxn modelId="{00F4FD3E-C248-4603-B458-F32A19AB5003}" type="presParOf" srcId="{28B83E81-2F80-4668-81D0-F6A8250AF49D}" destId="{F5107A45-2EBC-4647-A645-1DD39D594525}" srcOrd="0" destOrd="0" presId="urn:microsoft.com/office/officeart/2005/8/layout/vList4"/>
    <dgm:cxn modelId="{D8CC38A8-F9DB-4610-85C5-90AF8185555C}" type="presParOf" srcId="{28B83E81-2F80-4668-81D0-F6A8250AF49D}" destId="{E645C974-2FA1-4F79-81B3-67901C3B0F79}" srcOrd="1" destOrd="0" presId="urn:microsoft.com/office/officeart/2005/8/layout/vList4"/>
    <dgm:cxn modelId="{99207ACA-561C-43C3-992A-F83259FAE932}" type="presParOf" srcId="{28B83E81-2F80-4668-81D0-F6A8250AF49D}" destId="{9B9C8B56-DEF9-469E-9272-5B6636EEC9F7}" srcOrd="2" destOrd="0" presId="urn:microsoft.com/office/officeart/2005/8/layout/vList4"/>
    <dgm:cxn modelId="{D0854A9A-D3D7-4749-940C-CFE8302B2FC7}" type="presParOf" srcId="{DACB33C6-FA26-40D6-B828-5D8E4E56645D}" destId="{5606E0EC-D91C-4E8D-85F9-41F3DD80F5C7}" srcOrd="5" destOrd="0" presId="urn:microsoft.com/office/officeart/2005/8/layout/vList4"/>
    <dgm:cxn modelId="{4CDFFE01-9E84-4E5D-8E52-FAB7131F19A6}" type="presParOf" srcId="{DACB33C6-FA26-40D6-B828-5D8E4E56645D}" destId="{13E23A16-BE9A-493D-BC24-ED671C35744F}" srcOrd="6" destOrd="0" presId="urn:microsoft.com/office/officeart/2005/8/layout/vList4"/>
    <dgm:cxn modelId="{CD7C3855-1F11-468B-B7FA-7664ECD75018}" type="presParOf" srcId="{13E23A16-BE9A-493D-BC24-ED671C35744F}" destId="{784E0B3B-276E-421A-A87A-6176A163F174}" srcOrd="0" destOrd="0" presId="urn:microsoft.com/office/officeart/2005/8/layout/vList4"/>
    <dgm:cxn modelId="{38657DDD-53A1-401A-8D5E-0D7CF473FB33}" type="presParOf" srcId="{13E23A16-BE9A-493D-BC24-ED671C35744F}" destId="{E6BA4222-333C-4148-B18B-9110E7F66EB3}" srcOrd="1" destOrd="0" presId="urn:microsoft.com/office/officeart/2005/8/layout/vList4"/>
    <dgm:cxn modelId="{334696B6-3B6E-48C4-BB57-B17F049D8CDA}" type="presParOf" srcId="{13E23A16-BE9A-493D-BC24-ED671C35744F}" destId="{42BAB680-1BA1-47E6-B231-3A507058E57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7337-DD01-4951-B0F7-4AC049AE396E}">
      <dsp:nvSpPr>
        <dsp:cNvPr id="0" name=""/>
        <dsp:cNvSpPr/>
      </dsp:nvSpPr>
      <dsp:spPr>
        <a:xfrm rot="5400000">
          <a:off x="3811164" y="-144392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Producciones MUHIA.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Estrategia comunicacional.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Lanzamiento</a:t>
          </a:r>
          <a:r>
            <a:rPr lang="es-ES" sz="1500" kern="1200" dirty="0"/>
            <a:t>.</a:t>
          </a:r>
          <a:endParaRPr lang="es-CU" sz="1500" kern="1200" dirty="0"/>
        </a:p>
      </dsp:txBody>
      <dsp:txXfrm rot="-5400000">
        <a:off x="2253539" y="157193"/>
        <a:ext cx="3962794" cy="804045"/>
      </dsp:txXfrm>
    </dsp:sp>
    <dsp:sp modelId="{45841DCE-47BC-40B9-A385-EEA77D4C2309}">
      <dsp:nvSpPr>
        <dsp:cNvPr id="0" name=""/>
        <dsp:cNvSpPr/>
      </dsp:nvSpPr>
      <dsp:spPr>
        <a:xfrm>
          <a:off x="0" y="231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Tienda virtual</a:t>
          </a:r>
          <a:endParaRPr lang="es-CU" sz="2600" kern="1200" dirty="0"/>
        </a:p>
      </dsp:txBody>
      <dsp:txXfrm>
        <a:off x="54371" y="56686"/>
        <a:ext cx="2144796" cy="1005057"/>
      </dsp:txXfrm>
    </dsp:sp>
    <dsp:sp modelId="{3F79B547-889E-427E-BB82-5325B42AE5EE}">
      <dsp:nvSpPr>
        <dsp:cNvPr id="0" name=""/>
        <dsp:cNvSpPr/>
      </dsp:nvSpPr>
      <dsp:spPr>
        <a:xfrm rot="5400000">
          <a:off x="3811164" y="-274440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Levantamiento de requisitos.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Análisis de datos actuales.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Acuerdos y negociación</a:t>
          </a:r>
          <a:endParaRPr lang="es-CU" sz="1800" kern="1200" dirty="0"/>
        </a:p>
      </dsp:txBody>
      <dsp:txXfrm rot="-5400000">
        <a:off x="2253539" y="1326682"/>
        <a:ext cx="3962794" cy="804045"/>
      </dsp:txXfrm>
    </dsp:sp>
    <dsp:sp modelId="{7EBC5137-EA7C-4BF8-A4EA-BA2BBD0741BC}">
      <dsp:nvSpPr>
        <dsp:cNvPr id="0" name=""/>
        <dsp:cNvSpPr/>
      </dsp:nvSpPr>
      <dsp:spPr>
        <a:xfrm>
          <a:off x="0" y="117180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Productiva</a:t>
          </a:r>
          <a:endParaRPr lang="es-CU" sz="2600" kern="1200" dirty="0"/>
        </a:p>
      </dsp:txBody>
      <dsp:txXfrm>
        <a:off x="54371" y="1226176"/>
        <a:ext cx="2144796" cy="1005057"/>
      </dsp:txXfrm>
    </dsp:sp>
    <dsp:sp modelId="{786A2264-398C-4C90-BFF6-B45835EDE173}">
      <dsp:nvSpPr>
        <dsp:cNvPr id="0" name=""/>
        <dsp:cNvSpPr/>
      </dsp:nvSpPr>
      <dsp:spPr>
        <a:xfrm rot="5400000">
          <a:off x="3811164" y="89504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Levantamiento de requisitos.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Imagen institucional.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Primera versión.</a:t>
          </a:r>
          <a:endParaRPr lang="es-CU" sz="1800" kern="1200" dirty="0"/>
        </a:p>
      </dsp:txBody>
      <dsp:txXfrm rot="-5400000">
        <a:off x="2253539" y="2496172"/>
        <a:ext cx="3962794" cy="804045"/>
      </dsp:txXfrm>
    </dsp:sp>
    <dsp:sp modelId="{53BD9C29-EDDD-4794-9E3F-2AFD942A68FC}">
      <dsp:nvSpPr>
        <dsp:cNvPr id="0" name=""/>
        <dsp:cNvSpPr/>
      </dsp:nvSpPr>
      <dsp:spPr>
        <a:xfrm>
          <a:off x="0" y="234129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Portal</a:t>
          </a:r>
          <a:endParaRPr lang="es-CU" sz="2600" kern="1200" dirty="0"/>
        </a:p>
      </dsp:txBody>
      <dsp:txXfrm>
        <a:off x="54371" y="2395666"/>
        <a:ext cx="2144796" cy="1005057"/>
      </dsp:txXfrm>
    </dsp:sp>
    <dsp:sp modelId="{243B35B7-59AF-443F-8400-15CAB4EDC9EE}">
      <dsp:nvSpPr>
        <dsp:cNvPr id="0" name=""/>
        <dsp:cNvSpPr/>
      </dsp:nvSpPr>
      <dsp:spPr>
        <a:xfrm rot="5400000">
          <a:off x="3811164" y="206453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Montar sistema de blog.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Montar plataforma </a:t>
          </a:r>
          <a:r>
            <a:rPr lang="es-ES" sz="1800" kern="1200" dirty="0" err="1"/>
            <a:t>moddle</a:t>
          </a:r>
          <a:r>
            <a:rPr lang="es-E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Formalizar curso de capacitación. </a:t>
          </a:r>
        </a:p>
      </dsp:txBody>
      <dsp:txXfrm rot="-5400000">
        <a:off x="2253539" y="3665662"/>
        <a:ext cx="3962794" cy="804045"/>
      </dsp:txXfrm>
    </dsp:sp>
    <dsp:sp modelId="{36733848-9898-4B3A-9A5B-890D8446D6C9}">
      <dsp:nvSpPr>
        <dsp:cNvPr id="0" name=""/>
        <dsp:cNvSpPr/>
      </dsp:nvSpPr>
      <dsp:spPr>
        <a:xfrm>
          <a:off x="0" y="351078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del conocimiento</a:t>
          </a:r>
        </a:p>
      </dsp:txBody>
      <dsp:txXfrm>
        <a:off x="54371" y="3565156"/>
        <a:ext cx="2144796" cy="100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7337-DD01-4951-B0F7-4AC049AE396E}">
      <dsp:nvSpPr>
        <dsp:cNvPr id="0" name=""/>
        <dsp:cNvSpPr/>
      </dsp:nvSpPr>
      <dsp:spPr>
        <a:xfrm rot="5400000">
          <a:off x="3811164" y="-144392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Producciones MUHIA.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Estrategia comunicacional.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Lanzamiento.</a:t>
          </a:r>
          <a:endParaRPr lang="es-CU" sz="1500" kern="1200" dirty="0"/>
        </a:p>
      </dsp:txBody>
      <dsp:txXfrm rot="-5400000">
        <a:off x="2253539" y="157193"/>
        <a:ext cx="3962794" cy="804045"/>
      </dsp:txXfrm>
    </dsp:sp>
    <dsp:sp modelId="{45841DCE-47BC-40B9-A385-EEA77D4C2309}">
      <dsp:nvSpPr>
        <dsp:cNvPr id="0" name=""/>
        <dsp:cNvSpPr/>
      </dsp:nvSpPr>
      <dsp:spPr>
        <a:xfrm>
          <a:off x="0" y="231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Tienda virtual</a:t>
          </a:r>
          <a:endParaRPr lang="es-CU" sz="2600" kern="1200" dirty="0"/>
        </a:p>
      </dsp:txBody>
      <dsp:txXfrm>
        <a:off x="54371" y="56686"/>
        <a:ext cx="2144796" cy="1005057"/>
      </dsp:txXfrm>
    </dsp:sp>
    <dsp:sp modelId="{3F79B547-889E-427E-BB82-5325B42AE5EE}">
      <dsp:nvSpPr>
        <dsp:cNvPr id="0" name=""/>
        <dsp:cNvSpPr/>
      </dsp:nvSpPr>
      <dsp:spPr>
        <a:xfrm rot="5400000">
          <a:off x="3811164" y="-274440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Levantamiento de requisitos.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Análisis de datos actuales.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Acuerdos y negociación</a:t>
          </a:r>
          <a:endParaRPr lang="es-CU" sz="1500" kern="1200" dirty="0"/>
        </a:p>
      </dsp:txBody>
      <dsp:txXfrm rot="-5400000">
        <a:off x="2253539" y="1326682"/>
        <a:ext cx="3962794" cy="804045"/>
      </dsp:txXfrm>
    </dsp:sp>
    <dsp:sp modelId="{7EBC5137-EA7C-4BF8-A4EA-BA2BBD0741BC}">
      <dsp:nvSpPr>
        <dsp:cNvPr id="0" name=""/>
        <dsp:cNvSpPr/>
      </dsp:nvSpPr>
      <dsp:spPr>
        <a:xfrm>
          <a:off x="0" y="117180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Productiva</a:t>
          </a:r>
          <a:endParaRPr lang="es-CU" sz="2600" kern="1200" dirty="0"/>
        </a:p>
      </dsp:txBody>
      <dsp:txXfrm>
        <a:off x="54371" y="1226176"/>
        <a:ext cx="2144796" cy="1005057"/>
      </dsp:txXfrm>
    </dsp:sp>
    <dsp:sp modelId="{786A2264-398C-4C90-BFF6-B45835EDE173}">
      <dsp:nvSpPr>
        <dsp:cNvPr id="0" name=""/>
        <dsp:cNvSpPr/>
      </dsp:nvSpPr>
      <dsp:spPr>
        <a:xfrm rot="5400000">
          <a:off x="3811164" y="89504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Levantamiento de requisitos.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Imagen institucional.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Primera versión.</a:t>
          </a:r>
          <a:endParaRPr lang="es-CU" sz="1500" kern="1200" dirty="0"/>
        </a:p>
      </dsp:txBody>
      <dsp:txXfrm rot="-5400000">
        <a:off x="2253539" y="2496172"/>
        <a:ext cx="3962794" cy="804045"/>
      </dsp:txXfrm>
    </dsp:sp>
    <dsp:sp modelId="{53BD9C29-EDDD-4794-9E3F-2AFD942A68FC}">
      <dsp:nvSpPr>
        <dsp:cNvPr id="0" name=""/>
        <dsp:cNvSpPr/>
      </dsp:nvSpPr>
      <dsp:spPr>
        <a:xfrm>
          <a:off x="0" y="234129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Portal</a:t>
          </a:r>
          <a:endParaRPr lang="es-CU" sz="2600" kern="1200" dirty="0"/>
        </a:p>
      </dsp:txBody>
      <dsp:txXfrm>
        <a:off x="54371" y="2395666"/>
        <a:ext cx="2144796" cy="1005057"/>
      </dsp:txXfrm>
    </dsp:sp>
    <dsp:sp modelId="{243B35B7-59AF-443F-8400-15CAB4EDC9EE}">
      <dsp:nvSpPr>
        <dsp:cNvPr id="0" name=""/>
        <dsp:cNvSpPr/>
      </dsp:nvSpPr>
      <dsp:spPr>
        <a:xfrm rot="5400000">
          <a:off x="3811164" y="206453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Montar sistema de blog.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Montar plataforma </a:t>
          </a:r>
          <a:r>
            <a:rPr lang="es-ES" sz="1500" kern="1200" dirty="0" err="1"/>
            <a:t>moddle</a:t>
          </a:r>
          <a:r>
            <a:rPr lang="es-E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Formalizar curso de capacitación. </a:t>
          </a:r>
        </a:p>
      </dsp:txBody>
      <dsp:txXfrm rot="-5400000">
        <a:off x="2253539" y="3665662"/>
        <a:ext cx="3962794" cy="804045"/>
      </dsp:txXfrm>
    </dsp:sp>
    <dsp:sp modelId="{36733848-9898-4B3A-9A5B-890D8446D6C9}">
      <dsp:nvSpPr>
        <dsp:cNvPr id="0" name=""/>
        <dsp:cNvSpPr/>
      </dsp:nvSpPr>
      <dsp:spPr>
        <a:xfrm>
          <a:off x="0" y="351078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del conocimiento</a:t>
          </a:r>
        </a:p>
      </dsp:txBody>
      <dsp:txXfrm>
        <a:off x="54371" y="3565156"/>
        <a:ext cx="2144796" cy="1005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4285F-F03C-4280-9D61-1D309108B3DD}">
      <dsp:nvSpPr>
        <dsp:cNvPr id="0" name=""/>
        <dsp:cNvSpPr/>
      </dsp:nvSpPr>
      <dsp:spPr>
        <a:xfrm>
          <a:off x="0" y="0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Lanzamiento: </a:t>
          </a:r>
          <a:r>
            <a:rPr lang="es-ES" sz="2400" kern="1200" dirty="0">
              <a:solidFill>
                <a:schemeClr val="tx1"/>
              </a:solidFill>
            </a:rPr>
            <a:t>¿14 de febrero?</a:t>
          </a:r>
          <a:endParaRPr lang="es-CU" sz="2400" kern="1200" dirty="0">
            <a:solidFill>
              <a:schemeClr val="tx1"/>
            </a:solidFill>
          </a:endParaRPr>
        </a:p>
      </dsp:txBody>
      <dsp:txXfrm>
        <a:off x="1170529" y="0"/>
        <a:ext cx="4144420" cy="1075393"/>
      </dsp:txXfrm>
    </dsp:sp>
    <dsp:sp modelId="{6EF926D8-AD14-4901-BBBA-73E8BECACB60}">
      <dsp:nvSpPr>
        <dsp:cNvPr id="0" name=""/>
        <dsp:cNvSpPr/>
      </dsp:nvSpPr>
      <dsp:spPr>
        <a:xfrm>
          <a:off x="107539" y="107539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60000" b="-6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8F3DC-0C6D-4E94-9084-B39F13FDD062}">
      <dsp:nvSpPr>
        <dsp:cNvPr id="0" name=""/>
        <dsp:cNvSpPr/>
      </dsp:nvSpPr>
      <dsp:spPr>
        <a:xfrm>
          <a:off x="0" y="1182932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Resultados preliminares</a:t>
          </a:r>
          <a:endParaRPr lang="es-C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Análisis inicial de datos: </a:t>
          </a:r>
          <a:r>
            <a:rPr lang="es-ES" sz="1600" b="1" kern="1200" dirty="0">
              <a:solidFill>
                <a:schemeClr val="tx1"/>
              </a:solidFill>
            </a:rPr>
            <a:t>enero</a:t>
          </a:r>
          <a:endParaRPr lang="es-CU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Levantamiento de requisitos: </a:t>
          </a:r>
          <a:r>
            <a:rPr lang="es-ES" sz="1600" b="1" kern="1200" dirty="0">
              <a:solidFill>
                <a:schemeClr val="tx1"/>
              </a:solidFill>
            </a:rPr>
            <a:t>febrero </a:t>
          </a:r>
          <a:endParaRPr lang="es-CU" sz="1600" b="1" kern="1200" dirty="0">
            <a:solidFill>
              <a:schemeClr val="tx1"/>
            </a:solidFill>
          </a:endParaRPr>
        </a:p>
      </dsp:txBody>
      <dsp:txXfrm>
        <a:off x="1170529" y="1182932"/>
        <a:ext cx="4144420" cy="1075393"/>
      </dsp:txXfrm>
    </dsp:sp>
    <dsp:sp modelId="{3EE99AB0-F6A3-43E1-92E4-556065E56C37}">
      <dsp:nvSpPr>
        <dsp:cNvPr id="0" name=""/>
        <dsp:cNvSpPr/>
      </dsp:nvSpPr>
      <dsp:spPr>
        <a:xfrm>
          <a:off x="107539" y="1290471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7A45-2EBC-4647-A645-1DD39D594525}">
      <dsp:nvSpPr>
        <dsp:cNvPr id="0" name=""/>
        <dsp:cNvSpPr/>
      </dsp:nvSpPr>
      <dsp:spPr>
        <a:xfrm>
          <a:off x="0" y="2365864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 </a:t>
          </a:r>
          <a:r>
            <a:rPr lang="es-ES" sz="2400" kern="1200" dirty="0"/>
            <a:t>Versión inicial: </a:t>
          </a:r>
          <a:r>
            <a:rPr lang="es-ES" sz="2400" b="1" kern="1200" dirty="0">
              <a:solidFill>
                <a:schemeClr val="tx1"/>
              </a:solidFill>
            </a:rPr>
            <a:t>febrero</a:t>
          </a:r>
          <a:endParaRPr lang="es-CU" sz="3000" b="1" kern="1200" dirty="0">
            <a:solidFill>
              <a:schemeClr val="tx1"/>
            </a:solidFill>
          </a:endParaRPr>
        </a:p>
      </dsp:txBody>
      <dsp:txXfrm>
        <a:off x="1170529" y="2365864"/>
        <a:ext cx="4144420" cy="1075393"/>
      </dsp:txXfrm>
    </dsp:sp>
    <dsp:sp modelId="{E645C974-2FA1-4F79-81B3-67901C3B0F79}">
      <dsp:nvSpPr>
        <dsp:cNvPr id="0" name=""/>
        <dsp:cNvSpPr/>
      </dsp:nvSpPr>
      <dsp:spPr>
        <a:xfrm>
          <a:off x="107539" y="2473403"/>
          <a:ext cx="1062990" cy="86031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41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E0B3B-276E-421A-A87A-6176A163F174}">
      <dsp:nvSpPr>
        <dsp:cNvPr id="0" name=""/>
        <dsp:cNvSpPr/>
      </dsp:nvSpPr>
      <dsp:spPr>
        <a:xfrm>
          <a:off x="0" y="3548796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Plataformas montadas: </a:t>
          </a:r>
          <a:r>
            <a:rPr lang="es-ES" sz="2400" b="1" kern="1200" dirty="0">
              <a:solidFill>
                <a:schemeClr val="tx1"/>
              </a:solidFill>
            </a:rPr>
            <a:t>marzo</a:t>
          </a:r>
          <a:endParaRPr lang="es-CU" sz="2400" b="1" kern="1200" dirty="0">
            <a:solidFill>
              <a:schemeClr val="tx1"/>
            </a:solidFill>
          </a:endParaRPr>
        </a:p>
      </dsp:txBody>
      <dsp:txXfrm>
        <a:off x="1170529" y="3548796"/>
        <a:ext cx="4144420" cy="1075393"/>
      </dsp:txXfrm>
    </dsp:sp>
    <dsp:sp modelId="{E6BA4222-333C-4148-B18B-9110E7F66EB3}">
      <dsp:nvSpPr>
        <dsp:cNvPr id="0" name=""/>
        <dsp:cNvSpPr/>
      </dsp:nvSpPr>
      <dsp:spPr>
        <a:xfrm>
          <a:off x="107539" y="3656336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1648A5-7ECD-432B-8647-21B20882F1B6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26/12/2023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CF2D01-04B1-4993-9F18-2574755B871D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  <a:endParaRPr lang="es-CU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  <a:endParaRPr lang="es-CU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1981E00-D852-4590-9860-E3367E1999F9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26/12/2023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9261BF-52E0-4AFA-A7D1-38FB437D7A11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35000"/>
            <a:lum/>
          </a:blip>
          <a:srcRect/>
          <a:tile tx="-615950" ty="1555750" sx="92000" sy="9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98057" y="198000"/>
            <a:ext cx="10766629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200000"/>
              </a:lnSpc>
            </a:pP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Sistema integral para la Transformación digital  empresarial</a:t>
            </a:r>
            <a:endParaRPr lang="es-CU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363446" y="5623543"/>
            <a:ext cx="8320554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La Habana 29 de diciembre de 2023</a:t>
            </a:r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1353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2060"/>
                </a:solidFill>
                <a:latin typeface="Lucida Bright"/>
              </a:rPr>
              <a:t>Planificación inicial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127664349"/>
              </p:ext>
            </p:extLst>
          </p:nvPr>
        </p:nvGraphicFramePr>
        <p:xfrm>
          <a:off x="838080" y="1690560"/>
          <a:ext cx="6259320" cy="462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1353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2060"/>
                </a:solidFill>
                <a:latin typeface="Lucida Bright"/>
              </a:rPr>
              <a:t>Planificación inicial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39892118"/>
              </p:ext>
            </p:extLst>
          </p:nvPr>
        </p:nvGraphicFramePr>
        <p:xfrm>
          <a:off x="838080" y="1690560"/>
          <a:ext cx="6259320" cy="462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344251191"/>
              </p:ext>
            </p:extLst>
          </p:nvPr>
        </p:nvGraphicFramePr>
        <p:xfrm>
          <a:off x="6515280" y="1738080"/>
          <a:ext cx="5314680" cy="462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6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2440" y="1405080"/>
            <a:ext cx="5257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500" lnSpcReduction="10000"/>
          </a:bodyPr>
          <a:lstStyle/>
          <a:p>
            <a:pPr>
              <a:lnSpc>
                <a:spcPct val="90000"/>
              </a:lnSpc>
            </a:pPr>
            <a:r>
              <a:rPr lang="es-ES" sz="4400" b="1" i="1" strike="noStrike" spc="-1">
                <a:solidFill>
                  <a:srgbClr val="002060"/>
                </a:solidFill>
                <a:latin typeface="Verdana"/>
                <a:ea typeface="Verdana"/>
              </a:rPr>
              <a:t>Proyecciones </a:t>
            </a:r>
            <a:br/>
            <a:r>
              <a:rPr lang="es-ES" sz="4400" b="1" i="1" strike="noStrike" spc="-1">
                <a:solidFill>
                  <a:srgbClr val="002060"/>
                </a:solidFill>
                <a:latin typeface="Verdana"/>
                <a:ea typeface="Verdana"/>
              </a:rPr>
              <a:t>para la transformación digital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042640"/>
            <a:ext cx="9786960" cy="138636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i="1" dirty="0"/>
              <a:t>El uso de la tecnología para mejorar radicalmente el rendimiento o el alcance de las empresas.</a:t>
            </a: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18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042640"/>
            <a:ext cx="9786960" cy="410688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78000" lnSpcReduction="20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Presencia digital: redes sociales.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Empresarial: Portales institucionales. 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Tiendas virtuales.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Controlar digitalmente los procesos empresariales: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Sistemas contables.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Controles de inventarios.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Gestión de la producción y ventas.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Análisis inteligentes para la toma de decisiones.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Espacio de almacenamiento en la nube.   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Gestión del conocimiento em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presarial.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81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Productos y servicios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2042640"/>
            <a:ext cx="9786960" cy="410688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68500" lnSpcReduction="10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Producto a la m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edida: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Portal institucional. </a:t>
            </a:r>
            <a:r>
              <a:rPr lang="es-ES" sz="2800" b="1" strike="noStrike" spc="-1">
                <a:solidFill>
                  <a:srgbClr val="C9211E"/>
                </a:solidFill>
                <a:latin typeface="Lucida Bright"/>
              </a:rPr>
              <a:t>200-300 USD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Servicio: </a:t>
            </a:r>
            <a:r>
              <a:rPr lang="es-ES" sz="2800" b="1" i="1" strike="noStrike" spc="-1">
                <a:solidFill>
                  <a:srgbClr val="000000"/>
                </a:solidFill>
                <a:latin typeface="Lucida Bright"/>
              </a:rPr>
              <a:t>Posicionamiento y Marketing.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 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Producto a la medida: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Gestión de inventarios. </a:t>
            </a:r>
            <a:r>
              <a:rPr lang="es-ES" sz="2800" b="1" strike="noStrike" spc="-1">
                <a:solidFill>
                  <a:srgbClr val="C9211E"/>
                </a:solidFill>
                <a:latin typeface="Lucida Bright"/>
              </a:rPr>
              <a:t>3500-5000 USD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Módulo: </a:t>
            </a:r>
            <a:r>
              <a:rPr lang="es-ES" sz="2800" b="1" i="1" strike="noStrike" spc="-1">
                <a:solidFill>
                  <a:srgbClr val="000000"/>
                </a:solidFill>
                <a:latin typeface="Lucida Bright"/>
              </a:rPr>
              <a:t>gestión de la producción y ventas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Módulo: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Análisis estadístico y visualización de datos para la toma de decisiones. 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Servicio: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Tienda virtual.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 </a:t>
            </a:r>
            <a:r>
              <a:rPr lang="es-ES" sz="2800" b="1" strike="noStrike" spc="-1">
                <a:solidFill>
                  <a:srgbClr val="C9211E"/>
                </a:solidFill>
                <a:latin typeface="Lucida Bright"/>
              </a:rPr>
              <a:t>% de ventas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Módulo: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Análisis estadístico y visualización de datos para la toma de decisiones. 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Servicio: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Plataforma para la gestión del conocimiento empresarial. 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Servicio: </a:t>
            </a:r>
            <a:r>
              <a:rPr lang="es-ES" sz="2800" b="1" strike="noStrike" spc="-1">
                <a:solidFill>
                  <a:srgbClr val="000000"/>
                </a:solidFill>
                <a:latin typeface="Lucida Bright"/>
              </a:rPr>
              <a:t>Alojamiento web para los productos digitales</a:t>
            </a: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1361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rgbClr val="002060"/>
                </a:solidFill>
                <a:latin typeface="Lucida Bright"/>
              </a:rPr>
              <a:t>1. </a:t>
            </a:r>
            <a:r>
              <a:rPr lang="es-ES" sz="4000" b="1" strike="noStrike" spc="-1" dirty="0" err="1">
                <a:solidFill>
                  <a:srgbClr val="002060"/>
                </a:solidFill>
                <a:latin typeface="Lucida Bright"/>
              </a:rPr>
              <a:t>ínea</a:t>
            </a:r>
            <a:endParaRPr lang="es-CU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1353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2060"/>
                </a:solidFill>
                <a:latin typeface="Lucida Bright"/>
              </a:rPr>
              <a:t>2. Sistema de gestión y análisis productivo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974960"/>
            <a:ext cx="11199240" cy="4574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Gestión de la información productiva.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Análisis científico de los datos, gráficas y datos estadísticos.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Clasificaciones o agrupamientos.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Alertas y sugerencias para la toma de decisiones.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Identificación de valores anómalos. 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Gestión a través de PC y móvil. 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</a:rPr>
              <a:t>Modelo de negocio: </a:t>
            </a: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desarrollo a la medida.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1353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0000"/>
                </a:solidFill>
                <a:latin typeface="Lucida Bright"/>
              </a:rPr>
              <a:t>3. Sistema de gestión del conocimiento empresarial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2485440"/>
            <a:ext cx="10759320" cy="4277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Entorno de Enseñanza-Aprendizaje.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Blogs.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Biblioteca (librería) virtual.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Chats especializados.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Búsqueda especializada. 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</a:rPr>
              <a:t>Modelo de negocio: </a:t>
            </a: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Porciento de ganancias 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1353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2060"/>
                </a:solidFill>
                <a:latin typeface="Lucida Bright"/>
              </a:rPr>
              <a:t>4. Portal institucional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2534400"/>
            <a:ext cx="10515240" cy="4323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Desarrollo, administración y soporte del portal y sus aplicaciones.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Imagen institucional.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Estrategia marcaria.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Posicionamiento y marketing.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</a:rPr>
              <a:t>Modelo de negocio:</a:t>
            </a: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implantación y mantenimiento.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9677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>
                <a:solidFill>
                  <a:srgbClr val="002060"/>
                </a:solidFill>
                <a:latin typeface="Lucida Bright"/>
              </a:rPr>
              <a:t>5. Entorno tecnológico de calidad, control y seguridad</a:t>
            </a:r>
            <a:endParaRPr lang="es-C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19080" y="2477160"/>
            <a:ext cx="10515240" cy="438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Administración del Host.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Servidor de correo.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Red interna.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Seguridad informática.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Calidad de software.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ucida Bright"/>
              </a:rPr>
              <a:t>Sistema de seguridad física.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</a:rPr>
              <a:t>Modelo de negocio: </a:t>
            </a: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Implantación y mantenimiento.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467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Lucida Bright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Y. Coca</dc:creator>
  <dc:description/>
  <cp:lastModifiedBy>ycoca</cp:lastModifiedBy>
  <cp:revision>31</cp:revision>
  <dcterms:created xsi:type="dcterms:W3CDTF">2023-12-06T03:58:53Z</dcterms:created>
  <dcterms:modified xsi:type="dcterms:W3CDTF">2023-12-26T08:09:15Z</dcterms:modified>
  <dc:language>es-US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