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53"/>
  </p:normalViewPr>
  <p:slideViewPr>
    <p:cSldViewPr>
      <p:cViewPr varScale="1">
        <p:scale>
          <a:sx n="146" d="100"/>
          <a:sy n="146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9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07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1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9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63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2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5AF2-E1C1-4C16-9382-EF6DC1516A77}" type="datetimeFigureOut">
              <a:rPr lang="ru-RU" smtClean="0"/>
              <a:t>12.09.17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MeshRouting</a:t>
            </a:r>
            <a:r>
              <a:rPr lang="en-US" dirty="0" smtClean="0"/>
              <a:t> concept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NC IDBP </a:t>
            </a:r>
            <a:r>
              <a:rPr lang="en-US" dirty="0" err="1" smtClean="0"/>
              <a:t>Hackaton</a:t>
            </a:r>
            <a:r>
              <a:rPr lang="en-US" dirty="0" smtClean="0"/>
              <a:t> 2k17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67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GOALS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many devices via p2p</a:t>
            </a:r>
          </a:p>
          <a:p>
            <a:r>
              <a:rPr lang="en-US" dirty="0" smtClean="0"/>
              <a:t>Share services and data across mesh</a:t>
            </a:r>
          </a:p>
          <a:p>
            <a:r>
              <a:rPr lang="en-US" dirty="0" smtClean="0"/>
              <a:t>Indirect interactions between </a:t>
            </a:r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368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GOALS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devices in local medium (broadcast domain)</a:t>
            </a:r>
          </a:p>
          <a:p>
            <a:r>
              <a:rPr lang="en-US" dirty="0" smtClean="0"/>
              <a:t>Share uplink Internet connection</a:t>
            </a:r>
          </a:p>
          <a:p>
            <a:r>
              <a:rPr lang="en-US" dirty="0" smtClean="0"/>
              <a:t>Propagate mesh into different broadcast domain (e.g. device has many interfaces)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26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ru-RU" dirty="0"/>
          </a:p>
        </p:txBody>
      </p:sp>
      <p:sp>
        <p:nvSpPr>
          <p:cNvPr id="6" name="Cloud 5"/>
          <p:cNvSpPr/>
          <p:nvPr/>
        </p:nvSpPr>
        <p:spPr>
          <a:xfrm>
            <a:off x="899592" y="1772816"/>
            <a:ext cx="7560840" cy="432048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051720" y="29969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802.x</a:t>
            </a:r>
            <a:endParaRPr lang="ru-RU" dirty="0"/>
          </a:p>
        </p:txBody>
      </p:sp>
      <p:sp>
        <p:nvSpPr>
          <p:cNvPr id="8" name="Cloud 7"/>
          <p:cNvSpPr/>
          <p:nvPr/>
        </p:nvSpPr>
        <p:spPr>
          <a:xfrm>
            <a:off x="3167844" y="2492896"/>
            <a:ext cx="4644516" cy="280831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51920" y="31816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10" name="Cloud 9"/>
          <p:cNvSpPr/>
          <p:nvPr/>
        </p:nvSpPr>
        <p:spPr>
          <a:xfrm>
            <a:off x="4572000" y="3181618"/>
            <a:ext cx="2880320" cy="15435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004048" y="355095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Multicast DNS</a:t>
            </a:r>
            <a:endParaRPr lang="ru-RU" dirty="0"/>
          </a:p>
        </p:txBody>
      </p:sp>
      <p:pic>
        <p:nvPicPr>
          <p:cNvPr id="1028" name="Picture 4" descr="Картинки по запросу ph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2422" flipV="1">
            <a:off x="5148064" y="3949205"/>
            <a:ext cx="503213" cy="5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Картинки по запросу ph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73977" flipV="1">
            <a:off x="5939605" y="3949204"/>
            <a:ext cx="503213" cy="5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0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Connect to medium.</a:t>
            </a:r>
          </a:p>
          <a:p>
            <a:r>
              <a:rPr lang="en-US" dirty="0" smtClean="0"/>
              <a:t>Check for uplink</a:t>
            </a:r>
          </a:p>
          <a:p>
            <a:pPr lvl="1"/>
            <a:r>
              <a:rPr lang="en-US" dirty="0" smtClean="0"/>
              <a:t>Uplink exists – prepare NAT and advertise routing</a:t>
            </a:r>
          </a:p>
          <a:p>
            <a:pPr lvl="1"/>
            <a:r>
              <a:rPr lang="en-US" dirty="0" smtClean="0"/>
              <a:t>No uplink – proceed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mDNS</a:t>
            </a:r>
            <a:r>
              <a:rPr lang="en-US" dirty="0" smtClean="0"/>
              <a:t>/Bonjour for routing device in current medium</a:t>
            </a:r>
          </a:p>
          <a:p>
            <a:r>
              <a:rPr lang="en-US" dirty="0" smtClean="0"/>
              <a:t>Select routing device based on some metrics</a:t>
            </a:r>
          </a:p>
          <a:p>
            <a:r>
              <a:rPr lang="en-US" dirty="0" smtClean="0"/>
              <a:t>Select address from selected device’s address space (may be cumbersome due to convergence)</a:t>
            </a:r>
          </a:p>
          <a:p>
            <a:r>
              <a:rPr lang="en-US" dirty="0" smtClean="0"/>
              <a:t>Set selected device as gateway</a:t>
            </a:r>
          </a:p>
          <a:p>
            <a:r>
              <a:rPr lang="en-US" i="1" dirty="0" smtClean="0"/>
              <a:t>Optional: </a:t>
            </a:r>
            <a:r>
              <a:rPr lang="en-US" dirty="0" smtClean="0"/>
              <a:t>advertise itself as lower-grade router in other device mediums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4123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124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MeshRouting concept</vt:lpstr>
      <vt:lpstr>INITIAL GOALS</vt:lpstr>
      <vt:lpstr>REVISED GOALS</vt:lpstr>
      <vt:lpstr>TECHNOLOGY STACK</vt:lpstr>
      <vt:lpstr>ALGORITHM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Zotov</dc:creator>
  <cp:lastModifiedBy>Microsoft Office User</cp:lastModifiedBy>
  <cp:revision>9</cp:revision>
  <dcterms:created xsi:type="dcterms:W3CDTF">2017-09-11T07:56:02Z</dcterms:created>
  <dcterms:modified xsi:type="dcterms:W3CDTF">2017-09-12T12:56:35Z</dcterms:modified>
</cp:coreProperties>
</file>