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9C4C989-190A-42E5-B9D7-DBE69AB40CEB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726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912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715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337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816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31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716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93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868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900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519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E634-3ECB-4C8B-A869-5800C284A7D2}" type="datetimeFigureOut">
              <a:rPr lang="en-ZA" smtClean="0"/>
              <a:t>2018/11/18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9028-16A0-42DF-A7D9-AFDF5C34DF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90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ackgroun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0"/>
            <a:ext cx="12161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961" y="1000918"/>
            <a:ext cx="9993171" cy="5399881"/>
          </a:xfrm>
          <a:noFill/>
        </p:spPr>
        <p:txBody>
          <a:bodyPr/>
          <a:lstStyle/>
          <a:p>
            <a:r>
              <a:rPr lang="en-ZA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ZA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44" b="98889" l="5525" r="977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185" y="382761"/>
            <a:ext cx="5429880" cy="5399881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780699" y="1000918"/>
            <a:ext cx="5614486" cy="3508653"/>
            <a:chOff x="780699" y="1000918"/>
            <a:chExt cx="5614486" cy="3508653"/>
          </a:xfrm>
        </p:grpSpPr>
        <p:sp>
          <p:nvSpPr>
            <p:cNvPr id="5" name="Rectangle 4"/>
            <p:cNvSpPr/>
            <p:nvPr/>
          </p:nvSpPr>
          <p:spPr>
            <a:xfrm>
              <a:off x="780699" y="1000918"/>
              <a:ext cx="5614486" cy="350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ZA" sz="2800" b="1" dirty="0" smtClean="0">
                  <a:solidFill>
                    <a:schemeClr val="accent3">
                      <a:lumMod val="50000"/>
                    </a:schemeClr>
                  </a:solidFill>
                </a:rPr>
                <a:t>Black &amp; Gold Bluetooth Headphones</a:t>
              </a:r>
            </a:p>
            <a:p>
              <a:pPr algn="ctr"/>
              <a:endParaRPr lang="en-US" sz="2800" dirty="0" smtClean="0">
                <a:ln w="0"/>
                <a:solidFill>
                  <a:schemeClr val="accent3">
                    <a:lumMod val="50000"/>
                  </a:schemeClr>
                </a:solidFill>
              </a:endParaRPr>
            </a:p>
            <a:p>
              <a:pPr algn="ctr"/>
              <a:r>
                <a:rPr lang="en-US" sz="2800" b="1" dirty="0" smtClean="0">
                  <a:ln w="0"/>
                  <a:solidFill>
                    <a:schemeClr val="accent3">
                      <a:lumMod val="50000"/>
                    </a:schemeClr>
                  </a:solidFill>
                </a:rPr>
                <a:t>40 % Discount,</a:t>
              </a:r>
              <a:r>
                <a:rPr lang="en-US" sz="2800" b="1" dirty="0" smtClean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ZA" sz="2800" b="1" dirty="0" smtClean="0">
                  <a:solidFill>
                    <a:schemeClr val="accent3">
                      <a:lumMod val="50000"/>
                    </a:schemeClr>
                  </a:solidFill>
                </a:rPr>
                <a:t>@ R 399.99</a:t>
              </a:r>
            </a:p>
            <a:p>
              <a:pPr algn="ctr"/>
              <a:endParaRPr lang="en-ZA" sz="2800" b="1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algn="ctr"/>
              <a:r>
                <a:rPr lang="en-US" sz="2800" b="1" dirty="0" smtClean="0">
                  <a:ln w="0"/>
                  <a:solidFill>
                    <a:schemeClr val="accent3">
                      <a:lumMod val="50000"/>
                    </a:schemeClr>
                  </a:solidFill>
                </a:rPr>
                <a:t>Free Shipping</a:t>
              </a:r>
            </a:p>
            <a:p>
              <a:pPr algn="ctr"/>
              <a:endParaRPr lang="en-US" sz="2800" b="1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5400" b="1" dirty="0" smtClean="0">
                  <a:ln w="0"/>
                  <a:solidFill>
                    <a:schemeClr val="accent3">
                      <a:lumMod val="50000"/>
                    </a:schemeClr>
                  </a:solidFill>
                </a:rPr>
                <a:t>GearAcademy</a:t>
              </a:r>
              <a:endParaRPr lang="en-US" sz="5400" b="1" cap="none" spc="0" dirty="0" smtClean="0">
                <a:ln w="0"/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780699" y="1672046"/>
              <a:ext cx="5614486" cy="13063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3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ackgroun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0"/>
            <a:ext cx="12161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961" y="1000918"/>
            <a:ext cx="9993171" cy="5399881"/>
          </a:xfrm>
          <a:noFill/>
        </p:spPr>
        <p:txBody>
          <a:bodyPr/>
          <a:lstStyle/>
          <a:p>
            <a:r>
              <a:rPr lang="en-ZA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ZA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11240" y="2084873"/>
            <a:ext cx="5055326" cy="3508653"/>
            <a:chOff x="6212660" y="2529011"/>
            <a:chExt cx="5055326" cy="3508653"/>
          </a:xfrm>
        </p:grpSpPr>
        <p:sp>
          <p:nvSpPr>
            <p:cNvPr id="5" name="Rectangle 4"/>
            <p:cNvSpPr/>
            <p:nvPr/>
          </p:nvSpPr>
          <p:spPr>
            <a:xfrm>
              <a:off x="6212660" y="2529011"/>
              <a:ext cx="5055325" cy="350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ZA" sz="2800" b="1" dirty="0" smtClean="0">
                  <a:solidFill>
                    <a:schemeClr val="accent3">
                      <a:lumMod val="50000"/>
                    </a:schemeClr>
                  </a:solidFill>
                </a:rPr>
                <a:t>i7s Bluetooth Earbuds</a:t>
              </a:r>
            </a:p>
            <a:p>
              <a:pPr algn="ctr"/>
              <a:endParaRPr lang="en-US" sz="2800" dirty="0" smtClean="0">
                <a:ln w="0"/>
                <a:solidFill>
                  <a:schemeClr val="accent3">
                    <a:lumMod val="50000"/>
                  </a:schemeClr>
                </a:solidFill>
              </a:endParaRPr>
            </a:p>
            <a:p>
              <a:pPr algn="ctr"/>
              <a:r>
                <a:rPr lang="en-US" sz="2800" b="1" dirty="0" smtClean="0">
                  <a:ln w="0"/>
                  <a:solidFill>
                    <a:schemeClr val="accent3">
                      <a:lumMod val="50000"/>
                    </a:schemeClr>
                  </a:solidFill>
                </a:rPr>
                <a:t>50 % Discount,</a:t>
              </a:r>
              <a:r>
                <a:rPr lang="en-US" sz="2800" b="1" dirty="0" smtClean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ZA" sz="2800" b="1" dirty="0" smtClean="0">
                  <a:solidFill>
                    <a:schemeClr val="accent3">
                      <a:lumMod val="50000"/>
                    </a:schemeClr>
                  </a:solidFill>
                </a:rPr>
                <a:t>@ R 249.99</a:t>
              </a:r>
            </a:p>
            <a:p>
              <a:pPr algn="ctr"/>
              <a:endParaRPr lang="en-ZA" sz="2800" b="1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algn="ctr"/>
              <a:r>
                <a:rPr lang="en-US" sz="2800" b="1" dirty="0" smtClean="0">
                  <a:ln w="0"/>
                  <a:solidFill>
                    <a:schemeClr val="accent3">
                      <a:lumMod val="50000"/>
                    </a:schemeClr>
                  </a:solidFill>
                </a:rPr>
                <a:t>Free Shipping</a:t>
              </a:r>
            </a:p>
            <a:p>
              <a:pPr algn="ctr"/>
              <a:endParaRPr lang="en-US" sz="2800" b="1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5400" b="1" dirty="0" smtClean="0">
                  <a:ln w="0"/>
                  <a:solidFill>
                    <a:schemeClr val="accent3">
                      <a:lumMod val="50000"/>
                    </a:schemeClr>
                  </a:solidFill>
                </a:rPr>
                <a:t>GearAcademy</a:t>
              </a:r>
              <a:endParaRPr lang="en-US" sz="5400" b="1" cap="none" spc="0" dirty="0" smtClean="0">
                <a:ln w="0"/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212660" y="3190815"/>
              <a:ext cx="5055326" cy="18784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79" b="95536" l="6767" r="9511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672" y="37908"/>
            <a:ext cx="4513554" cy="57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Mpho Maleka</dc:creator>
  <cp:lastModifiedBy>Mpho Maleka</cp:lastModifiedBy>
  <cp:revision>17</cp:revision>
  <dcterms:created xsi:type="dcterms:W3CDTF">2018-11-18T15:36:54Z</dcterms:created>
  <dcterms:modified xsi:type="dcterms:W3CDTF">2018-11-18T16:59:12Z</dcterms:modified>
</cp:coreProperties>
</file>