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3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25E0-B50F-499E-BC5A-E82AAE044D0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B038-6686-47D9-93AE-926AC49D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4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معیاری برای کلاسترینگ: نقاط از بقیه کلاسترها دور هستند و نزدیک کلاستر خودشون هستند</a:t>
            </a:r>
            <a:endParaRPr lang="en-US" sz="2400" dirty="0">
              <a:cs typeface="B Yeka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800" y="1690688"/>
            <a:ext cx="7479510" cy="2865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87" y="4838017"/>
            <a:ext cx="5383324" cy="12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9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k-means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7017" y="1815737"/>
            <a:ext cx="8516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k-means does not behave very well when the clusters have varying sizes, different densities, or </a:t>
            </a:r>
            <a:r>
              <a:rPr lang="en-US" dirty="0" err="1" smtClean="0"/>
              <a:t>nonspherical</a:t>
            </a:r>
            <a:r>
              <a:rPr lang="en-US" dirty="0" smtClean="0"/>
              <a:t> shapes.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08" y="2587117"/>
            <a:ext cx="10457492" cy="370265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043646" y="3358497"/>
            <a:ext cx="1005840" cy="103062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0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density-based spatial clustering of applications with noise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129"/>
            <a:ext cx="795448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1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744" y="2063932"/>
            <a:ext cx="5752562" cy="2227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9" y="4691556"/>
            <a:ext cx="7709558" cy="10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6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51" y="2325189"/>
            <a:ext cx="9449149" cy="34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0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58" y="1499192"/>
            <a:ext cx="7928496" cy="33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3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92" y="1943975"/>
            <a:ext cx="7959416" cy="39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163" y="1345474"/>
            <a:ext cx="7015205" cy="2333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282" y="4058149"/>
            <a:ext cx="4324829" cy="16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1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874" y="1230504"/>
            <a:ext cx="7373723" cy="39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0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674" y="365125"/>
            <a:ext cx="7162126" cy="59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الگوریتم همگرا خواهد شد ولی ممکن است در یک مینیم لوکال همگرا شود!</a:t>
            </a:r>
            <a:endParaRPr lang="en-US" sz="2400" dirty="0">
              <a:cs typeface="B Yeka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048" y="2586447"/>
            <a:ext cx="8003903" cy="315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 initialization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943" y="2926080"/>
            <a:ext cx="8298113" cy="1360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22" y="4286144"/>
            <a:ext cx="3260071" cy="11057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2693" y="45158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sum of the squared distances between the instances and their closest centroids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0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385319"/>
            <a:ext cx="7915290" cy="38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8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84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 Yekan</vt:lpstr>
      <vt:lpstr>Calibri</vt:lpstr>
      <vt:lpstr>Calibri Light</vt:lpstr>
      <vt:lpstr>Office Theme</vt:lpstr>
      <vt:lpstr>Unsupervised Learning Techniques</vt:lpstr>
      <vt:lpstr>PowerPoint Presentation</vt:lpstr>
      <vt:lpstr>k-means</vt:lpstr>
      <vt:lpstr>PowerPoint Presentation</vt:lpstr>
      <vt:lpstr>PowerPoint Presentation</vt:lpstr>
      <vt:lpstr>How it works?</vt:lpstr>
      <vt:lpstr>الگوریتم همگرا خواهد شد ولی ممکن است در یک مینیم لوکال همگرا شود!</vt:lpstr>
      <vt:lpstr>Centroid initialization methods</vt:lpstr>
      <vt:lpstr>PowerPoint Presentation</vt:lpstr>
      <vt:lpstr>معیاری برای کلاسترینگ: نقاط از بقیه کلاسترها دور هستند و نزدیک کلاستر خودشون هستند</vt:lpstr>
      <vt:lpstr>Limits of k-means</vt:lpstr>
      <vt:lpstr>DBSCAN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Techniques</dc:title>
  <dc:creator>PC</dc:creator>
  <cp:lastModifiedBy>PC</cp:lastModifiedBy>
  <cp:revision>14</cp:revision>
  <dcterms:created xsi:type="dcterms:W3CDTF">2024-02-22T19:11:58Z</dcterms:created>
  <dcterms:modified xsi:type="dcterms:W3CDTF">2024-02-22T19:35:56Z</dcterms:modified>
</cp:coreProperties>
</file>