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2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3AC8F-CCC6-4EF2-A70B-A57BD479173A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11BD-C7B3-401B-9403-F43549984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Deep Computer Vision Using Convolutional Neural Networks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621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382" y="697706"/>
            <a:ext cx="7115439" cy="57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2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32" y="1799583"/>
            <a:ext cx="8910914" cy="45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98473"/>
            <a:ext cx="10515600" cy="10784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Other than reducing computations, memory usage, and the number of parameters, a max pooling layer also introduces some level of invariance to small translations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94" y="466874"/>
            <a:ext cx="593490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Architectures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90" y="2673928"/>
            <a:ext cx="8758020" cy="26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2" y="748146"/>
            <a:ext cx="3599971" cy="80356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292" y="1551710"/>
            <a:ext cx="6610462" cy="48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45" y="698458"/>
            <a:ext cx="6341693" cy="56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1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76" y="2369127"/>
            <a:ext cx="7770648" cy="30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Convolutional Layers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2067449"/>
            <a:ext cx="560148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56" y="1825625"/>
            <a:ext cx="5555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5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829" y="1825625"/>
            <a:ext cx="6050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2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184" y="1690688"/>
            <a:ext cx="7197632" cy="47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Stacking Multiple Feature Maps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587" y="1825625"/>
            <a:ext cx="4416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2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Implementing Convolutional Layers with </a:t>
            </a:r>
            <a:r>
              <a:rPr lang="en-US" sz="3200" dirty="0" err="1" smtClean="0"/>
              <a:t>Keras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16481" cy="2066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1401"/>
            <a:ext cx="2948588" cy="967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47881"/>
            <a:ext cx="5557531" cy="1010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68806"/>
            <a:ext cx="3496511" cy="10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9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3710"/>
            <a:ext cx="7268387" cy="123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636" y="5682873"/>
            <a:ext cx="113607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padding="same", then the inputs are padded with enough zeros on all sides to ensure that the output feature maps end up with the same size as the inputs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55" y="3563561"/>
            <a:ext cx="3736818" cy="13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4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">
      <a:majorFont>
        <a:latin typeface="Source Code Pro"/>
        <a:ea typeface=""/>
        <a:cs typeface="B Yekan"/>
      </a:majorFont>
      <a:minorFont>
        <a:latin typeface="Source Code Pro"/>
        <a:ea typeface=""/>
        <a:cs typeface="B Yek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 Yekan</vt:lpstr>
      <vt:lpstr>Source Code Pro</vt:lpstr>
      <vt:lpstr>Office Theme</vt:lpstr>
      <vt:lpstr>Deep Computer Vision Using Convolutional Neural Networks</vt:lpstr>
      <vt:lpstr>PowerPoint Presentation</vt:lpstr>
      <vt:lpstr>Convolutional Layers</vt:lpstr>
      <vt:lpstr>PowerPoint Presentation</vt:lpstr>
      <vt:lpstr>PowerPoint Presentation</vt:lpstr>
      <vt:lpstr>Filters</vt:lpstr>
      <vt:lpstr>Stacking Multiple Feature Maps</vt:lpstr>
      <vt:lpstr>Implementing Convolutional Layers with Keras</vt:lpstr>
      <vt:lpstr>PowerPoint Presentation</vt:lpstr>
      <vt:lpstr>PowerPoint Presentation</vt:lpstr>
      <vt:lpstr>Pooling Layers</vt:lpstr>
      <vt:lpstr>PowerPoint Presentation</vt:lpstr>
      <vt:lpstr>CNN Architectures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Computer Vision Using Convolutional Neural Networks</dc:title>
  <dc:creator>PC</dc:creator>
  <cp:lastModifiedBy>PC</cp:lastModifiedBy>
  <cp:revision>18</cp:revision>
  <dcterms:created xsi:type="dcterms:W3CDTF">2024-02-29T06:53:42Z</dcterms:created>
  <dcterms:modified xsi:type="dcterms:W3CDTF">2024-02-29T07:07:26Z</dcterms:modified>
</cp:coreProperties>
</file>