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1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BB63C-8AA3-42C8-ABE4-72FA4F634F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0FE60-7CB2-4220-A2B2-18BA3695C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0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End-to-End Machine Learning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3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End-to-End Machine Learning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Machine Learning Project</dc:title>
  <dc:creator>PC</dc:creator>
  <cp:lastModifiedBy>PC</cp:lastModifiedBy>
  <cp:revision>1</cp:revision>
  <dcterms:created xsi:type="dcterms:W3CDTF">2023-12-31T11:30:21Z</dcterms:created>
  <dcterms:modified xsi:type="dcterms:W3CDTF">2023-12-31T11:31:57Z</dcterms:modified>
</cp:coreProperties>
</file>