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9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1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0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Introduction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>Artificial 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Neural Networks with </a:t>
            </a:r>
            <a:r>
              <a:rPr lang="en-US" sz="40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Keras</a:t>
            </a:r>
            <a:endParaRPr lang="en-US" sz="40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59" y="2507888"/>
            <a:ext cx="6587096" cy="239770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97207" y="808108"/>
            <a:ext cx="9144000" cy="849890"/>
          </a:xfrm>
        </p:spPr>
        <p:txBody>
          <a:bodyPr>
            <a:normAutofit/>
          </a:bodyPr>
          <a:lstStyle/>
          <a:p>
            <a:r>
              <a:rPr lang="fa-IR" sz="3200" dirty="0" smtClean="0">
                <a:latin typeface="Roboto" panose="02000000000000000000" pitchFamily="2" charset="0"/>
                <a:ea typeface="Roboto" panose="02000000000000000000" pitchFamily="2" charset="0"/>
                <a:cs typeface="B Yekan" panose="00000400000000000000" pitchFamily="2" charset="-78"/>
              </a:rPr>
              <a:t>پرنده به هواپیما</a:t>
            </a:r>
            <a:endParaRPr lang="en-US" sz="40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97207" y="1233053"/>
            <a:ext cx="9144000" cy="849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B Yekan" panose="00000400000000000000" pitchFamily="2" charset="-78"/>
              </a:rPr>
              <a:t>الهام از طبیعت</a:t>
            </a:r>
            <a:endParaRPr lang="en-US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311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97207" y="808108"/>
            <a:ext cx="9144000" cy="849890"/>
          </a:xfrm>
        </p:spPr>
        <p:txBody>
          <a:bodyPr>
            <a:normAutofit/>
          </a:bodyPr>
          <a:lstStyle/>
          <a:p>
            <a:r>
              <a:rPr lang="fa-IR" sz="3200" dirty="0" smtClean="0">
                <a:latin typeface="Roboto" panose="02000000000000000000" pitchFamily="2" charset="0"/>
                <a:ea typeface="Roboto" panose="02000000000000000000" pitchFamily="2" charset="0"/>
                <a:cs typeface="B Yekan" panose="00000400000000000000" pitchFamily="2" charset="-78"/>
              </a:rPr>
              <a:t>پرنده به هواپیما</a:t>
            </a:r>
            <a:endParaRPr lang="en-US" sz="40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97207" y="1233053"/>
            <a:ext cx="9144000" cy="849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B Yekan" panose="00000400000000000000" pitchFamily="2" charset="-78"/>
              </a:rPr>
              <a:t>الهام از طبیعت</a:t>
            </a:r>
            <a:endParaRPr lang="en-US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64" y="2507888"/>
            <a:ext cx="5803963" cy="32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 Yekan</vt:lpstr>
      <vt:lpstr>Calibri</vt:lpstr>
      <vt:lpstr>Calibri Light</vt:lpstr>
      <vt:lpstr>Roboto</vt:lpstr>
      <vt:lpstr>Office Theme</vt:lpstr>
      <vt:lpstr>Introduction to Artificial Neural Networks with Keras</vt:lpstr>
      <vt:lpstr>پرنده به هواپیما</vt:lpstr>
      <vt:lpstr>پرنده به هواپیما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Machine Learning Project</dc:title>
  <dc:creator>PC</dc:creator>
  <cp:lastModifiedBy>PC</cp:lastModifiedBy>
  <cp:revision>122</cp:revision>
  <dcterms:created xsi:type="dcterms:W3CDTF">2023-12-31T11:30:21Z</dcterms:created>
  <dcterms:modified xsi:type="dcterms:W3CDTF">2024-01-01T15:28:03Z</dcterms:modified>
</cp:coreProperties>
</file>