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CF8EA-00EB-4530-8AE0-0F3A75EB8EA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78717-BAAD-41D7-93CD-C1E0DDEF4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6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bb88494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bb884946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4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bb88494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bb884946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87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bb884946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bb884946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39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614E-0C8D-471B-849F-6346CFDD14F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EEE-89C4-47C2-A6C4-6A83993D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1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614E-0C8D-471B-849F-6346CFDD14F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EEE-89C4-47C2-A6C4-6A83993D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614E-0C8D-471B-849F-6346CFDD14F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EEE-89C4-47C2-A6C4-6A83993D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5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7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614E-0C8D-471B-849F-6346CFDD14F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EEE-89C4-47C2-A6C4-6A83993D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614E-0C8D-471B-849F-6346CFDD14F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EEE-89C4-47C2-A6C4-6A83993D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1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614E-0C8D-471B-849F-6346CFDD14F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EEE-89C4-47C2-A6C4-6A83993D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7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614E-0C8D-471B-849F-6346CFDD14F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EEE-89C4-47C2-A6C4-6A83993D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5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614E-0C8D-471B-849F-6346CFDD14F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EEE-89C4-47C2-A6C4-6A83993D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7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614E-0C8D-471B-849F-6346CFDD14F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EEE-89C4-47C2-A6C4-6A83993D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6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614E-0C8D-471B-849F-6346CFDD14F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EEE-89C4-47C2-A6C4-6A83993D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9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614E-0C8D-471B-849F-6346CFDD14F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EEE-89C4-47C2-A6C4-6A83993D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7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614E-0C8D-471B-849F-6346CFDD14F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CEEE-89C4-47C2-A6C4-6A83993D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0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18" y="2616131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+mj-lt"/>
              </a:rPr>
              <a:t>Start </a:t>
            </a:r>
            <a:r>
              <a:rPr lang="en-US" dirty="0" err="1" smtClean="0">
                <a:latin typeface="+mj-lt"/>
              </a:rPr>
              <a:t>Config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987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16191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/>
              <a:t>Anaconda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2754933"/>
            <a:ext cx="11360800" cy="33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/>
              <a:t>https://docs.anaconda.com/free/anaconda/install/windows/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300" y="545100"/>
            <a:ext cx="381000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48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16191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 err="1" smtClean="0"/>
              <a:t>MiniConda</a:t>
            </a: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300" y="545100"/>
            <a:ext cx="381000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19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ser-images.githubusercontent.com/59575502/130084501-3e4cdce8-d16a-42ca-91ba-9bb8a58be0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543" y="1648691"/>
            <a:ext cx="53721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27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elcome To Colaboratory - Colabora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379" y="1684290"/>
            <a:ext cx="3302000" cy="330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2;p16"/>
          <p:cNvSpPr txBox="1">
            <a:spLocks noGrp="1"/>
          </p:cNvSpPr>
          <p:nvPr>
            <p:ph type="title"/>
          </p:nvPr>
        </p:nvSpPr>
        <p:spPr>
          <a:xfrm>
            <a:off x="278979" y="5249024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 smtClean="0"/>
              <a:t>Google </a:t>
            </a:r>
            <a:r>
              <a:rPr lang="en-GB" dirty="0" err="1" smtClean="0"/>
              <a:t>Colab</a:t>
            </a:r>
            <a:r>
              <a:rPr lang="en-GB" dirty="0" smtClean="0"/>
              <a:t> – </a:t>
            </a:r>
            <a:r>
              <a:rPr lang="en-GB" b="1" dirty="0" smtClean="0"/>
              <a:t>GPU + CPU</a:t>
            </a:r>
            <a:r>
              <a:rPr lang="en-GB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196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Install: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82588">
              <a:buClr>
                <a:srgbClr val="4A86E8"/>
              </a:buClr>
              <a:buSzPts val="2100"/>
              <a:buChar char="-"/>
            </a:pPr>
            <a:r>
              <a:rPr lang="en-GB" b="1" dirty="0">
                <a:solidFill>
                  <a:srgbClr val="4A86E8"/>
                </a:solidFill>
              </a:rPr>
              <a:t>Python (with </a:t>
            </a:r>
            <a:r>
              <a:rPr lang="en-GB" b="1" dirty="0" err="1">
                <a:solidFill>
                  <a:srgbClr val="4A86E8"/>
                </a:solidFill>
              </a:rPr>
              <a:t>VSCode</a:t>
            </a:r>
            <a:r>
              <a:rPr lang="en-GB" b="1" dirty="0">
                <a:solidFill>
                  <a:srgbClr val="4A86E8"/>
                </a:solidFill>
              </a:rPr>
              <a:t>)</a:t>
            </a:r>
            <a:endParaRPr b="1" dirty="0">
              <a:solidFill>
                <a:srgbClr val="4A86E8"/>
              </a:solidFill>
            </a:endParaRPr>
          </a:p>
          <a:p>
            <a:pPr indent="-482588">
              <a:buClr>
                <a:srgbClr val="6AA84F"/>
              </a:buClr>
              <a:buSzPts val="2100"/>
              <a:buChar char="-"/>
            </a:pPr>
            <a:r>
              <a:rPr lang="en-GB" b="1" dirty="0" smtClean="0">
                <a:solidFill>
                  <a:srgbClr val="6AA84F"/>
                </a:solidFill>
              </a:rPr>
              <a:t>Anaconda (or </a:t>
            </a:r>
            <a:r>
              <a:rPr lang="en-GB" b="1" dirty="0" err="1" smtClean="0">
                <a:solidFill>
                  <a:srgbClr val="6AA84F"/>
                </a:solidFill>
              </a:rPr>
              <a:t>miniconda</a:t>
            </a:r>
            <a:r>
              <a:rPr lang="en-GB" b="1" dirty="0" smtClean="0">
                <a:solidFill>
                  <a:srgbClr val="6AA84F"/>
                </a:solidFill>
              </a:rPr>
              <a:t>)</a:t>
            </a:r>
            <a:endParaRPr b="1" dirty="0">
              <a:solidFill>
                <a:srgbClr val="6AA8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Start Config</vt:lpstr>
      <vt:lpstr>Anaconda</vt:lpstr>
      <vt:lpstr>MiniConda</vt:lpstr>
      <vt:lpstr>PowerPoint Presentation</vt:lpstr>
      <vt:lpstr>Google Colab – GPU + CPU </vt:lpstr>
      <vt:lpstr>Install: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Config</dc:title>
  <dc:creator>PC</dc:creator>
  <cp:lastModifiedBy>PC</cp:lastModifiedBy>
  <cp:revision>3</cp:revision>
  <dcterms:created xsi:type="dcterms:W3CDTF">2023-11-30T20:15:37Z</dcterms:created>
  <dcterms:modified xsi:type="dcterms:W3CDTF">2023-11-30T20:16:28Z</dcterms:modified>
</cp:coreProperties>
</file>