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2a007b6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2a007b6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2a007b6b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2a007b6b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2a007b6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2a007b6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2a007b6b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2a007b6b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0781666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10781666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10781666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10781666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0781666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0781666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07816661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107816661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07816661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07816661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0781666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0781666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07816661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107816661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07816661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07816661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80550" y="-753575"/>
            <a:ext cx="80532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" sz="3600">
                <a:latin typeface="Comfortaa"/>
                <a:ea typeface="Comfortaa"/>
                <a:cs typeface="Comfortaa"/>
                <a:sym typeface="Comfortaa"/>
              </a:rPr>
              <a:t>Ensemble of tree-based models</a:t>
            </a:r>
            <a:endParaRPr sz="65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32935" l="0" r="0" t="37515"/>
          <a:stretch/>
        </p:blipFill>
        <p:spPr>
          <a:xfrm>
            <a:off x="4133925" y="1623825"/>
            <a:ext cx="4693826" cy="3080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Introductory example to ensemble models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464100" y="968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ensemble_introduction.ipynb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464100" y="2571750"/>
            <a:ext cx="8520600" cy="21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r>
              <a:rPr lang="en"/>
              <a:t>s bagging really worth it?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0825"/>
            <a:ext cx="9144000" cy="382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263400" y="1640350"/>
            <a:ext cx="8520600" cy="23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agging: any classifier or regressor can be used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omfortaa"/>
                <a:ea typeface="Comfortaa"/>
                <a:cs typeface="Comfortaa"/>
                <a:sym typeface="Comfortaa"/>
              </a:rPr>
              <a:t>Random forests: Base classifier/regressor is always a decision tree</a:t>
            </a:r>
            <a:endParaRPr sz="2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andom_forest_face_recognition.ipynb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random_forest_feature_importance.ipynb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Part 1: bagging and random forests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600" y="1328125"/>
            <a:ext cx="7924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825" y="1328100"/>
            <a:ext cx="792480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125" y="1240350"/>
            <a:ext cx="78867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4800" y="1109125"/>
            <a:ext cx="76962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for regression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3544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8"/>
          <p:cNvSpPr txBox="1"/>
          <p:nvPr/>
        </p:nvSpPr>
        <p:spPr>
          <a:xfrm>
            <a:off x="819475" y="3282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random subsets of the data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for regression</a:t>
            </a:r>
            <a:endParaRPr/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3544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9"/>
          <p:cNvSpPr txBox="1"/>
          <p:nvPr/>
        </p:nvSpPr>
        <p:spPr>
          <a:xfrm>
            <a:off x="819475" y="3282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random subsets of the data</a:t>
            </a:r>
            <a:endParaRPr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13277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749250" y="4169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Fit one model on each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for regression</a:t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475" y="13544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0"/>
          <p:cNvSpPr txBox="1"/>
          <p:nvPr/>
        </p:nvSpPr>
        <p:spPr>
          <a:xfrm>
            <a:off x="819475" y="32827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multiple random subsets of the data</a:t>
            </a:r>
            <a:endParaRPr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900" y="1327750"/>
            <a:ext cx="7343775" cy="16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749250" y="4169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Fit one model on each</a:t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29225" y="3164200"/>
            <a:ext cx="2450095" cy="18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/>
          <p:nvPr/>
        </p:nvSpPr>
        <p:spPr>
          <a:xfrm>
            <a:off x="3396800" y="4169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Average predictions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Bagging versus Random Forests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Bagging</a:t>
            </a:r>
            <a:r>
              <a:rPr lang="en" sz="1100">
                <a:solidFill>
                  <a:schemeClr val="dk1"/>
                </a:solidFill>
              </a:rPr>
              <a:t> is a general strategy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Can work with any base model (linear, trees...)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Random Forests</a:t>
            </a:r>
            <a:r>
              <a:rPr lang="en" sz="1100">
                <a:solidFill>
                  <a:schemeClr val="dk1"/>
                </a:solidFill>
              </a:rPr>
              <a:t> are bagged </a:t>
            </a:r>
            <a:r>
              <a:rPr i="1" lang="en" sz="1100">
                <a:solidFill>
                  <a:schemeClr val="dk1"/>
                </a:solidFill>
              </a:rPr>
              <a:t>randomized</a:t>
            </a:r>
            <a:r>
              <a:rPr lang="en" sz="1100">
                <a:solidFill>
                  <a:schemeClr val="dk1"/>
                </a:solidFill>
              </a:rPr>
              <a:t> decision trees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At each split: a random subset of features are selected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best split is taken among the restricted subset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Extra randomization decorrelates the prediction errors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Uncorrelated errors make bagging work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