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Comforta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Comfortaa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Comforta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dc760d10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dc760d10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dc760d10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dc760d10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dc760d10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dc760d10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dc760d10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dc760d10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dc760d10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dc760d10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dc760d10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dc760d10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dc760d10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dc760d10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dc760d10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dc760d10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dc760d10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dc760d10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dc760d10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dc760d10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dc760ca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dc760ca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dc760d10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dc760d10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dc760d10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dc760d10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dc760d10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dc760d10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dc760d10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dc760d10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dc760d10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dc760d10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dc760d10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dc760d10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dc760d10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dc760d10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dc760d10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dc760d10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dc760d10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dc760d10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dc760d10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dc760d10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dc760d1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dc760d1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dc760d10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dc760d10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dc760d10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dc760d10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dc760d10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dc760d10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dc760d10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dc760d10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dc760d10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dc760d10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dc760d10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0dc760d10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dc760d10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dc760d10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dc760d10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dc760d10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dc760d10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dc760d10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dc760d10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dc760d10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dc760d10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dc760d1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dc760d107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dc760d10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dc760d1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dc760d1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dc760d10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dc760d10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dc760d10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dc760d1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dc760d10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dc760d10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dc760d10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dc760d1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25" y="2422963"/>
            <a:ext cx="52578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735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0286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5641025" y="3808425"/>
            <a:ext cx="3000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chemeClr val="dk1"/>
                </a:solidFill>
              </a:rPr>
              <a:t>Not enough data</a:t>
            </a:r>
            <a:r>
              <a:rPr lang="en" sz="2650">
                <a:solidFill>
                  <a:schemeClr val="dk1"/>
                </a:solidFill>
                <a:highlight>
                  <a:schemeClr val="dk1"/>
                </a:highlight>
              </a:rPr>
              <a:t>     </a:t>
            </a:r>
            <a:r>
              <a:rPr b="1" lang="en" sz="2650">
                <a:solidFill>
                  <a:schemeClr val="dk1"/>
                </a:solidFill>
              </a:rPr>
              <a:t>Too much noise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6448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5688750" y="3865700"/>
            <a:ext cx="3000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Plenty of data</a:t>
            </a:r>
            <a:r>
              <a:rPr lang="en" sz="2650">
                <a:solidFill>
                  <a:schemeClr val="dk1"/>
                </a:solidFill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     </a:t>
            </a:r>
            <a:r>
              <a:rPr b="1" lang="en" sz="26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Low noise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Take home messages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/>
        </p:nvSpPr>
        <p:spPr>
          <a:xfrm>
            <a:off x="348900" y="1355375"/>
            <a:ext cx="8446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Models too complex for the data overfit:</a:t>
            </a:r>
            <a:endParaRPr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"/>
              <a:buChar char="-"/>
            </a:pPr>
            <a:r>
              <a:rPr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they explain too well the data that they have seen</a:t>
            </a:r>
            <a:endParaRPr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"/>
              <a:buChar char="-"/>
            </a:pPr>
            <a:r>
              <a:rPr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they do not generalize</a:t>
            </a:r>
            <a:endParaRPr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Models too simple for the data underfit:</a:t>
            </a:r>
            <a:endParaRPr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"/>
              <a:buChar char="-"/>
            </a:pPr>
            <a:r>
              <a:rPr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they capture no noise</a:t>
            </a:r>
            <a:endParaRPr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fortaa"/>
              <a:buChar char="-"/>
            </a:pPr>
            <a:r>
              <a:rPr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they are limited by their expressivity</a:t>
            </a:r>
            <a:endParaRPr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486775" y="4310675"/>
            <a:ext cx="579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How to find the right trade-off?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97575" y="102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Comparing train and test errors</a:t>
            </a:r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524950" y="2166700"/>
            <a:ext cx="7262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-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Varying complexity: validation curves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-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Varying the sample size: learning curves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-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Goal: understand the overfitting / underfitting trade-off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Train vs test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0657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/>
        </p:nvSpPr>
        <p:spPr>
          <a:xfrm>
            <a:off x="5268775" y="20139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on test data (generalization)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on the train data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5135150" y="11701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18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2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34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51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68575" y="70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6506"/>
              <a:buFont typeface="Arial"/>
              <a:buNone/>
            </a:pPr>
            <a:r>
              <a:rPr b="1" lang="en" sz="4150"/>
              <a:t>Overfitting and underfitting</a:t>
            </a:r>
            <a:endParaRPr b="1" sz="4150"/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6506"/>
              <a:buFont typeface="Arial"/>
              <a:buNone/>
            </a:pPr>
            <a:r>
              <a:t/>
            </a:r>
            <a:endParaRPr b="1" sz="4150"/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6506"/>
              <a:buFont typeface="Arial"/>
              <a:buNone/>
            </a:pPr>
            <a:r>
              <a:t/>
            </a:r>
            <a:endParaRPr b="1" sz="415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477250" y="2352225"/>
            <a:ext cx="717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Understand when and why a model does or does not generalize well on unseen data.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Train vs test error: increasing complexity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675" y="1141475"/>
            <a:ext cx="58993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Varying sample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/>
        </p:nvSpPr>
        <p:spPr>
          <a:xfrm>
            <a:off x="429525" y="1097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curves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88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/>
        </p:nvSpPr>
        <p:spPr>
          <a:xfrm>
            <a:off x="95450" y="4591125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FFFFFF"/>
                </a:solidFill>
                <a:highlight>
                  <a:schemeClr val="dk1"/>
                </a:highlight>
              </a:rPr>
              <a:t>Overfit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573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47411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6"/>
          <p:cNvSpPr txBox="1"/>
          <p:nvPr/>
        </p:nvSpPr>
        <p:spPr>
          <a:xfrm>
            <a:off x="152400" y="4644250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FFFFFF"/>
                </a:solidFill>
                <a:highlight>
                  <a:schemeClr val="dk1"/>
                </a:highlight>
              </a:rPr>
              <a:t>Sweet spot?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67273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3884750" y="4551000"/>
            <a:ext cx="4399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FFFFFF"/>
                </a:solidFill>
                <a:highlight>
                  <a:schemeClr val="dk1"/>
                </a:highlight>
              </a:rPr>
              <a:t>Diminishing returns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3688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/>
        </p:nvSpPr>
        <p:spPr>
          <a:xfrm>
            <a:off x="4916200" y="2049700"/>
            <a:ext cx="42927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The error of the best model trained on unlimited data.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Here, the data-generating process is a degree-9 polynomial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We cannot do better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600"/>
              </a:spcBef>
              <a:spcAft>
                <a:spcPts val="70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Predictions limited by noise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 families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 far: polynomials for both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family names: linear models, decision trees, random forests, kernel machines, multi-layer perceptrons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8152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0"/>
          <p:cNvSpPr txBox="1"/>
          <p:nvPr/>
        </p:nvSpPr>
        <p:spPr>
          <a:xfrm>
            <a:off x="0" y="0"/>
            <a:ext cx="76824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350">
                <a:solidFill>
                  <a:schemeClr val="dk1"/>
                </a:solidFill>
              </a:rPr>
              <a:t>Different model families</a:t>
            </a:r>
            <a:endParaRPr b="1" sz="3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0889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Which data fit do you prefer?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100" y="2652754"/>
            <a:ext cx="5821351" cy="22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Different model families = different complexity &amp; inductive bias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9644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0979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50" y="864351"/>
            <a:ext cx="7647024" cy="42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75" y="1184750"/>
            <a:ext cx="71107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50" y="1067875"/>
            <a:ext cx="715416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50" y="1119201"/>
            <a:ext cx="7281800" cy="370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50" y="816300"/>
            <a:ext cx="7683476" cy="38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50" y="938025"/>
            <a:ext cx="7318300" cy="360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Underfit versus overfit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875" y="1265075"/>
            <a:ext cx="741340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data fit do you prefer?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100" y="1726904"/>
            <a:ext cx="5821351" cy="22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125" y="1726897"/>
            <a:ext cx="6265424" cy="22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264350" y="4276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On new data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Take home messages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bias == underfitting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 variance == overfitting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125" y="1721773"/>
            <a:ext cx="6327226" cy="22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710750" y="3999575"/>
            <a:ext cx="3000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highlight>
                  <a:srgbClr val="FFFFFF"/>
                </a:highlight>
              </a:rPr>
              <a:t>A harder example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121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0" l="0" r="990" t="0"/>
          <a:stretch/>
        </p:blipFill>
        <p:spPr>
          <a:xfrm>
            <a:off x="174775" y="1265625"/>
            <a:ext cx="4587101" cy="37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50" y="1507575"/>
            <a:ext cx="411167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014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