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regular.fntdata"/><Relationship Id="rId14" Type="http://schemas.openxmlformats.org/officeDocument/2006/relationships/slide" Target="slides/slide9.xml"/><Relationship Id="rId16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781666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781666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781666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781666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78166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78166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781666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781666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78166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78166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781666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0781666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781666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0781666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781666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781666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0550" y="-753575"/>
            <a:ext cx="8053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Ensemble of tree-based models</a:t>
            </a:r>
            <a:endParaRPr sz="6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2935" l="0" r="0" t="37515"/>
          <a:stretch/>
        </p:blipFill>
        <p:spPr>
          <a:xfrm>
            <a:off x="4133925" y="1623825"/>
            <a:ext cx="4693826" cy="308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Part 1: bagging and random forests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" y="1328125"/>
            <a:ext cx="7924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1328100"/>
            <a:ext cx="7924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1240350"/>
            <a:ext cx="78867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00" y="1109125"/>
            <a:ext cx="7696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13277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74925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 one model on each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13277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74925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 one model on each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225" y="3164200"/>
            <a:ext cx="2450095" cy="18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39680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Average predictions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versus Random Forests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Bagging</a:t>
            </a:r>
            <a:r>
              <a:rPr lang="en" sz="1100">
                <a:solidFill>
                  <a:schemeClr val="dk1"/>
                </a:solidFill>
              </a:rPr>
              <a:t> is a general strategy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Can work with any base model (linear, trees...)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Random Forests</a:t>
            </a:r>
            <a:r>
              <a:rPr lang="en" sz="1100">
                <a:solidFill>
                  <a:schemeClr val="dk1"/>
                </a:solidFill>
              </a:rPr>
              <a:t> are bagged </a:t>
            </a:r>
            <a:r>
              <a:rPr i="1" lang="en" sz="1100">
                <a:solidFill>
                  <a:schemeClr val="dk1"/>
                </a:solidFill>
              </a:rPr>
              <a:t>randomized</a:t>
            </a:r>
            <a:r>
              <a:rPr lang="en" sz="1100">
                <a:solidFill>
                  <a:schemeClr val="dk1"/>
                </a:solidFill>
              </a:rPr>
              <a:t> decision trees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At each split: a random subset of features are selected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best split is taken among the restricted subset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Extra randomization decorrelates the prediction errors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Uncorrelated errors make bagging work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