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6" r:id="rId5"/>
    <p:sldId id="264" r:id="rId6"/>
    <p:sldId id="259" r:id="rId7"/>
    <p:sldId id="260" r:id="rId8"/>
    <p:sldId id="261" r:id="rId9"/>
    <p:sldId id="262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generators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دکوریتوری ایجاد کنید که مقدار ورودی به فانکشن را محدود به یک بازه کند و اگر خارج از آن بود مقدارش را صفر 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49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ory consumption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3" y="1018453"/>
            <a:ext cx="9548956" cy="4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2706543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مانند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 پایتون ایجاد کنید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7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Pascal's Triangle Row Generator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339688"/>
            <a:ext cx="6691745" cy="55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Yekan" panose="00000400000000000000" pitchFamily="2" charset="-78"/>
              </a:rPr>
              <a:t>یک </a:t>
            </a:r>
            <a:r>
              <a:rPr lang="en-US" sz="3200" dirty="0" smtClean="0">
                <a:cs typeface="B Yekan" panose="00000400000000000000" pitchFamily="2" charset="-78"/>
              </a:rPr>
              <a:t>generator</a:t>
            </a:r>
            <a:r>
              <a:rPr lang="fa-IR" sz="3200" dirty="0" smtClean="0">
                <a:cs typeface="B Yekan" panose="00000400000000000000" pitchFamily="2" charset="-78"/>
              </a:rPr>
              <a:t> ایجاد کنید</a:t>
            </a:r>
            <a:r>
              <a:rPr lang="fa-IR" sz="3200" dirty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که علاوه بر عدد (مانند </a:t>
            </a:r>
            <a:r>
              <a:rPr lang="en-US" sz="3200" dirty="0" smtClean="0">
                <a:cs typeface="B Yekan" panose="00000400000000000000" pitchFamily="2" charset="-78"/>
              </a:rPr>
              <a:t>range</a:t>
            </a:r>
            <a:r>
              <a:rPr lang="fa-IR" sz="3200" dirty="0" smtClean="0">
                <a:cs typeface="B Yekan" panose="00000400000000000000" pitchFamily="2" charset="-78"/>
              </a:rPr>
              <a:t>) ثانیه هم دریافت کند و به اندازه‌ی آن ثانیه صبر کند و عدد برگرداند.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Decorators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تایمر برای توابع ایجاد کنید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1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یک تبدیل کننده ایجاد کنید،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فرض کنید که تابع ما فقط لیست می‌گیرد.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کاری کنید که دیکشنری و استرینگ هم بگیرد.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7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پایتون را می‌توان سریع‌تر کرد؟ (</a:t>
            </a:r>
            <a:r>
              <a:rPr lang="en-US" sz="2800" dirty="0" err="1" smtClean="0">
                <a:cs typeface="B Yekan" panose="00000400000000000000" pitchFamily="2" charset="-78"/>
              </a:rPr>
              <a:t>numba</a:t>
            </a:r>
            <a:r>
              <a:rPr lang="fa-IR" sz="2800" dirty="0" smtClean="0">
                <a:cs typeface="B Yekan" panose="00000400000000000000" pitchFamily="2" charset="-78"/>
              </a:rPr>
              <a:t>)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76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86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 Yekan</vt:lpstr>
      <vt:lpstr>Calibri</vt:lpstr>
      <vt:lpstr>Calibri Light</vt:lpstr>
      <vt:lpstr>Source Code Pro</vt:lpstr>
      <vt:lpstr>Office Theme</vt:lpstr>
      <vt:lpstr>generators</vt:lpstr>
      <vt:lpstr>PowerPoint Presentation</vt:lpstr>
      <vt:lpstr>یک range مانند range  پایتون ایجاد کنید</vt:lpstr>
      <vt:lpstr>Pascal's Triangle Row Generator</vt:lpstr>
      <vt:lpstr>یک generator ایجاد کنید که علاوه بر عدد (مانند range) ثانیه هم دریافت کند و به اندازه‌ی آن ثانیه صبر کند و عدد برگرداند.</vt:lpstr>
      <vt:lpstr>Decorators</vt:lpstr>
      <vt:lpstr>یک تایمر برای توابع ایجاد کنید</vt:lpstr>
      <vt:lpstr>یک تبدیل کننده ایجاد کنید، فرض کنید که تابع ما فقط لیست می‌گیرد. کاری کنید که دیکشنری و استرینگ هم بگیرد.</vt:lpstr>
      <vt:lpstr>پایتون را می‌توان سریع‌تر کرد؟ (numba)</vt:lpstr>
      <vt:lpstr>دکوریتوری ایجاد کنید که مقدار ورودی به فانکشن را محدود به یک بازه کند و اگر خارج از آن بود مقدارش را صفر کند.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PC</dc:creator>
  <cp:lastModifiedBy>PC</cp:lastModifiedBy>
  <cp:revision>59</cp:revision>
  <dcterms:created xsi:type="dcterms:W3CDTF">2023-11-30T07:00:15Z</dcterms:created>
  <dcterms:modified xsi:type="dcterms:W3CDTF">2023-11-30T08:10:39Z</dcterms:modified>
</cp:coreProperties>
</file>