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51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607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82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353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6413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46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880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012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20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911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7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9084CC5-0659-497E-A701-674F858C063C}" type="datetimeFigureOut">
              <a:rPr lang="en-US" smtClean="0"/>
              <a:t>4/27/2023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B6FA1C-38B7-4D46-A888-D456A13F31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26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98765" y="736826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704702" y="5892218"/>
            <a:ext cx="8678092" cy="76052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نماد </a:t>
            </a:r>
            <a:r>
              <a:rPr lang="en-US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e</a:t>
            </a:r>
            <a:r>
              <a:rPr lang="fa-IR" sz="20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 برای توان استفاده می‌شود، برای توان های بزرگ بهتر از توان عادی است.	</a:t>
            </a:r>
            <a:endParaRPr lang="en-US" sz="20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270362" y="2161507"/>
            <a:ext cx="9546771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حسابی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مقایسه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عملگرهای منطقی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بیتی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 smtClean="0">
                <a:cs typeface="B Yekan" panose="00000400000000000000" pitchFamily="2" charset="-78"/>
              </a:rPr>
              <a:t> عملگرهای تخصیص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fa-IR" sz="2800" dirty="0">
                <a:cs typeface="B Yekan" panose="00000400000000000000" pitchFamily="2" charset="-78"/>
              </a:rPr>
              <a:t> عملگرهای خاص</a:t>
            </a:r>
          </a:p>
        </p:txBody>
      </p:sp>
    </p:spTree>
    <p:extLst>
      <p:ext uri="{BB962C8B-B14F-4D97-AF65-F5344CB8AC3E}">
        <p14:creationId xmlns:p14="http://schemas.microsoft.com/office/powerpoint/2010/main" val="206395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~ (Bitwise NOT)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124" y="2758467"/>
            <a:ext cx="9299848" cy="215316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4025200" y="6300903"/>
            <a:ext cx="39164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24292F"/>
                </a:solidFill>
                <a:latin typeface="-apple-system"/>
              </a:rPr>
              <a:t>changes each 1 to 0 and each 0 to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5408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&lt;&lt; (Left Shift)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9953" y="2947490"/>
            <a:ext cx="8891590" cy="192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6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62177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&gt;&gt; (Right Shift)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3817" y="3226573"/>
            <a:ext cx="8718302" cy="1907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2545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59673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126480"/>
            <a:ext cx="12192000" cy="7315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1639387" y="1567542"/>
            <a:ext cx="8497389" cy="1825534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3200" dirty="0" smtClean="0">
                <a:latin typeface="Source Code Pro" panose="020B0509030403020204" pitchFamily="49" charset="0"/>
                <a:cs typeface="B Yekan" panose="00000400000000000000" pitchFamily="2" charset="-78"/>
              </a:rPr>
              <a:t>&lt;operand&gt; &lt;operator&gt; </a:t>
            </a:r>
            <a:r>
              <a:rPr lang="en-US" sz="3200" dirty="0">
                <a:latin typeface="Source Code Pro" panose="020B0509030403020204" pitchFamily="49" charset="0"/>
                <a:cs typeface="B Yekan" panose="00000400000000000000" pitchFamily="2" charset="-78"/>
              </a:rPr>
              <a:t>&lt;operand&gt;</a:t>
            </a:r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rtl="1"/>
            <a:endParaRPr lang="en-US" sz="3200" b="1" dirty="0"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3789316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005840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6986994" y="3052829"/>
            <a:ext cx="4197532" cy="68049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عملوند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122286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327329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حسابی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29359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-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%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//</a:t>
            </a:r>
          </a:p>
          <a:p>
            <a:pPr rtl="1"/>
            <a:r>
              <a:rPr lang="fa-IR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**</a:t>
            </a:r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62533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1214845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مقایسه ای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1214845"/>
            <a:ext cx="4197532" cy="429768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==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!=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&gt;=</a:t>
            </a:r>
          </a:p>
          <a:p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&lt;=</a:t>
            </a:r>
          </a:p>
          <a:p>
            <a:endParaRPr lang="fa-IR" sz="2800" dirty="0" smtClean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03724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منطقی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2766923"/>
            <a:ext cx="4197532" cy="2116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and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or</a:t>
            </a:r>
          </a:p>
          <a:p>
            <a:pPr rtl="1"/>
            <a:r>
              <a:rPr lang="en-US" sz="28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not</a:t>
            </a:r>
          </a:p>
          <a:p>
            <a:pPr rtl="1"/>
            <a:endParaRPr lang="en-US" sz="28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28666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2086428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رشته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3670662" y="3280229"/>
            <a:ext cx="4197532" cy="119017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+</a:t>
            </a:r>
          </a:p>
          <a:p>
            <a:pPr rtl="1"/>
            <a:r>
              <a:rPr lang="fa-IR" sz="3600" dirty="0">
                <a:solidFill>
                  <a:schemeClr val="accent1">
                    <a:lumMod val="50000"/>
                  </a:schemeClr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*</a:t>
            </a:r>
            <a:endParaRPr lang="en-US" sz="3600" dirty="0">
              <a:solidFill>
                <a:schemeClr val="accent1">
                  <a:lumMod val="50000"/>
                </a:schemeClr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52275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&amp; (Bitwise AND)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040" y="2562525"/>
            <a:ext cx="8900294" cy="259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468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06713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 smtClean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| (Bitwise OR)</a:t>
            </a:r>
            <a:endParaRPr lang="en-US" sz="3600" dirty="0">
              <a:solidFill>
                <a:schemeClr val="tx2">
                  <a:lumMod val="50000"/>
                </a:schemeClr>
              </a:solidFill>
              <a:latin typeface="Source Code Pro" panose="020B0509030403020204" pitchFamily="49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693152"/>
            <a:ext cx="9228950" cy="2675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031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8948" y="688702"/>
            <a:ext cx="7680960" cy="680495"/>
          </a:xfrm>
        </p:spPr>
        <p:txBody>
          <a:bodyPr>
            <a:normAutofit/>
          </a:bodyPr>
          <a:lstStyle/>
          <a:p>
            <a:pPr rtl="1"/>
            <a:r>
              <a:rPr lang="fa-IR" sz="3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عملگرهای بیتی</a:t>
            </a:r>
            <a:endParaRPr lang="en-US" sz="28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3597198" y="1916194"/>
            <a:ext cx="43444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dirty="0">
                <a:solidFill>
                  <a:schemeClr val="tx2">
                    <a:lumMod val="50000"/>
                  </a:schemeClr>
                </a:solidFill>
                <a:latin typeface="Source Code Pro" panose="020B0509030403020204" pitchFamily="49" charset="0"/>
              </a:rPr>
              <a:t>^ (Bitwise XOR)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9313" y="2823782"/>
            <a:ext cx="9402284" cy="2701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6626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116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-apple-system</vt:lpstr>
      <vt:lpstr>Arial</vt:lpstr>
      <vt:lpstr>B Yekan</vt:lpstr>
      <vt:lpstr>Calibri</vt:lpstr>
      <vt:lpstr>Calibri Light</vt:lpstr>
      <vt:lpstr>Source Code Pro</vt:lpstr>
      <vt:lpstr>Office Theme</vt:lpstr>
      <vt:lpstr>عملگرها</vt:lpstr>
      <vt:lpstr>عملگرها</vt:lpstr>
      <vt:lpstr>عملگرهای حسابی</vt:lpstr>
      <vt:lpstr>عملگرهای مقایسه ای</vt:lpstr>
      <vt:lpstr>عملگرهای منطقی</vt:lpstr>
      <vt:lpstr>عملگرهای رشته</vt:lpstr>
      <vt:lpstr>عملگرهای بیتی</vt:lpstr>
      <vt:lpstr>عملگرهای بیتی</vt:lpstr>
      <vt:lpstr>عملگرهای بیتی</vt:lpstr>
      <vt:lpstr>عملگرهای بیتی</vt:lpstr>
      <vt:lpstr>عملگرهای بیتی</vt:lpstr>
      <vt:lpstr>عملگرهای بیتی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PC</dc:creator>
  <cp:lastModifiedBy>PC</cp:lastModifiedBy>
  <cp:revision>26</cp:revision>
  <dcterms:created xsi:type="dcterms:W3CDTF">2023-04-27T06:19:58Z</dcterms:created>
  <dcterms:modified xsi:type="dcterms:W3CDTF">2023-04-27T06:55:10Z</dcterms:modified>
</cp:coreProperties>
</file>