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8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7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2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3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0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81843-D751-41DE-9824-CFC056F25509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5FFF0-A266-4F49-A523-2E2806D55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1933302"/>
            <a:ext cx="9144000" cy="1628912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تمرین‌های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تاپل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522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286" y="2308860"/>
            <a:ext cx="6620682" cy="927462"/>
          </a:xfrm>
        </p:spPr>
        <p:txBody>
          <a:bodyPr>
            <a:noAutofit/>
          </a:bodyPr>
          <a:lstStyle/>
          <a:p>
            <a:pPr algn="just" rtl="1"/>
            <a:r>
              <a:rPr lang="fa-IR" sz="28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تاپل ایجاد کنید.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9668" y="971397"/>
            <a:ext cx="639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1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9903" y="2354580"/>
            <a:ext cx="5339448" cy="927462"/>
          </a:xfrm>
        </p:spPr>
        <p:txBody>
          <a:bodyPr>
            <a:noAutofit/>
          </a:bodyPr>
          <a:lstStyle/>
          <a:p>
            <a:pPr algn="just"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تاپل با چند داه‌ی متفاوت ایجاد کنید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9668" y="971397"/>
            <a:ext cx="639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2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5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9903" y="2354580"/>
            <a:ext cx="5339448" cy="927462"/>
          </a:xfrm>
        </p:spPr>
        <p:txBody>
          <a:bodyPr>
            <a:noAutofit/>
          </a:bodyPr>
          <a:lstStyle/>
          <a:p>
            <a:pPr algn="just"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یک تاپل را باز کنید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9668" y="971397"/>
            <a:ext cx="639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3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1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9903" y="2354580"/>
            <a:ext cx="5339448" cy="927462"/>
          </a:xfrm>
        </p:spPr>
        <p:txBody>
          <a:bodyPr>
            <a:noAutofit/>
          </a:bodyPr>
          <a:lstStyle/>
          <a:p>
            <a:pPr algn="just"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تاپل را به رشته تبدیل کنید.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9668" y="971397"/>
            <a:ext cx="639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4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45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9903" y="2354580"/>
            <a:ext cx="5339448" cy="927462"/>
          </a:xfrm>
        </p:spPr>
        <p:txBody>
          <a:bodyPr>
            <a:noAutofit/>
          </a:bodyPr>
          <a:lstStyle/>
          <a:p>
            <a:pPr algn="just"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تاپل را به رشته تبدیل کنید.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9668" y="971397"/>
            <a:ext cx="639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5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3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9903" y="2354580"/>
            <a:ext cx="5339448" cy="927462"/>
          </a:xfrm>
        </p:spPr>
        <p:txBody>
          <a:bodyPr>
            <a:noAutofit/>
          </a:bodyPr>
          <a:lstStyle/>
          <a:p>
            <a:pPr algn="just"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تاپل را به رشته تبدیل کنید.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9668" y="971397"/>
            <a:ext cx="6399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60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6</a:t>
            </a:r>
            <a:endParaRPr lang="en-US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24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 Yekan</vt:lpstr>
      <vt:lpstr>Calibri</vt:lpstr>
      <vt:lpstr>Calibri Light</vt:lpstr>
      <vt:lpstr>Office Theme</vt:lpstr>
      <vt:lpstr>تمرین‌های تاپل</vt:lpstr>
      <vt:lpstr>یک تاپل ایجاد کنید.</vt:lpstr>
      <vt:lpstr>یک تاپل با چند داه‌ی متفاوت ایجاد کنید</vt:lpstr>
      <vt:lpstr>یک تاپل را باز کنید</vt:lpstr>
      <vt:lpstr>تاپل را به رشته تبدیل کنید.</vt:lpstr>
      <vt:lpstr>تاپل را به رشته تبدیل کنید.</vt:lpstr>
      <vt:lpstr>تاپل را به رشته تبدیل کنید.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تمرین‌های پایتون</dc:title>
  <dc:creator>PC</dc:creator>
  <cp:lastModifiedBy>PC</cp:lastModifiedBy>
  <cp:revision>63</cp:revision>
  <dcterms:created xsi:type="dcterms:W3CDTF">2023-01-15T11:27:51Z</dcterms:created>
  <dcterms:modified xsi:type="dcterms:W3CDTF">2023-01-17T12:25:14Z</dcterms:modified>
</cp:coreProperties>
</file>