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33" d="100"/>
          <a:sy n="33" d="100"/>
        </p:scale>
        <p:origin x="234" y="9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48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52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131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5393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08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8511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4844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9201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993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6060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9636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7DA20F-C2CA-4437-868A-3045D01C9A39}" type="datetimeFigureOut">
              <a:rPr lang="en-US" smtClean="0"/>
              <a:t>1/15/2023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FB638-0B7D-4084-888F-145272129E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60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fa-IR" sz="80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دیکشنری</a:t>
            </a:r>
            <a:endParaRPr lang="en-US" sz="80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524000" y="3344863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موضوع‌ها:</a:t>
            </a:r>
          </a:p>
          <a:p>
            <a:pPr algn="r" rtl="1"/>
            <a:r>
              <a:rPr lang="fa-IR" sz="28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اصلاحات پایه در دیکشنری</a:t>
            </a:r>
          </a:p>
          <a:p>
            <a:pPr algn="r" rtl="1"/>
            <a:r>
              <a:rPr lang="fa-IR" sz="28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تفاوت‌شان با لیست</a:t>
            </a:r>
          </a:p>
          <a:p>
            <a:pPr algn="r" rtl="1"/>
            <a:r>
              <a:rPr lang="fa-IR" sz="28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دیکشنری‌ها شی هستند</a:t>
            </a:r>
          </a:p>
          <a:p>
            <a:pPr algn="r" rtl="1"/>
            <a:r>
              <a:rPr lang="fa-IR" sz="2800" b="1" dirty="0" smtClean="0">
                <a:solidFill>
                  <a:schemeClr val="tx2"/>
                </a:solidFill>
                <a:cs typeface="B Yekan" panose="00000400000000000000" pitchFamily="2" charset="-78"/>
              </a:rPr>
              <a:t>کاربردها</a:t>
            </a:r>
            <a:endParaRPr lang="en-US" sz="2800" b="1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090314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چک کردن وجود یک مقدار در دیکشنری</a:t>
            </a:r>
            <a:endParaRPr lang="en-US" sz="48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973" y="2578054"/>
            <a:ext cx="7636400" cy="3645765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8361373" y="2887726"/>
            <a:ext cx="2080485" cy="1315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لیستی از مقادیر در دیکشنری را برمی‌گرداند</a:t>
            </a:r>
            <a:endParaRPr lang="en-US" sz="24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61373" y="4513006"/>
            <a:ext cx="2080485" cy="131560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استفاده از</a:t>
            </a:r>
            <a:endParaRPr lang="en-US" sz="2400" dirty="0" smtClean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r>
              <a:rPr lang="fa-IR" sz="24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در لیست </a:t>
            </a:r>
            <a:r>
              <a:rPr lang="en-US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in</a:t>
            </a:r>
          </a:p>
          <a:p>
            <a:endParaRPr lang="en-US" sz="2400" dirty="0" smtClean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88314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8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استخراج مقادیر</a:t>
            </a:r>
            <a:endParaRPr lang="en-US" sz="48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4172" y="1855443"/>
            <a:ext cx="8769698" cy="3235593"/>
          </a:xfrm>
          <a:prstGeom prst="rect">
            <a:avLst/>
          </a:prstGeom>
        </p:spPr>
      </p:pic>
      <p:sp>
        <p:nvSpPr>
          <p:cNvPr id="7" name="Title 1"/>
          <p:cNvSpPr txBox="1">
            <a:spLocks/>
          </p:cNvSpPr>
          <p:nvPr/>
        </p:nvSpPr>
        <p:spPr>
          <a:xfrm>
            <a:off x="1849142" y="5091036"/>
            <a:ext cx="8179762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از </a:t>
            </a:r>
            <a:r>
              <a:rPr lang="en-US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[]</a:t>
            </a:r>
            <a:r>
              <a:rPr lang="fa-IR" sz="3200" dirty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برای استخراج مقادیر استفاده می‌کنیم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932568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افزودن آیتم به دیکشنری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13" y="2095880"/>
            <a:ext cx="9519419" cy="236044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13" y="4814772"/>
            <a:ext cx="1943371" cy="552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3621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تغییر مقدار یک آیتم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9313" y="1461167"/>
            <a:ext cx="9716550" cy="242913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9314" y="3890305"/>
            <a:ext cx="3068222" cy="89489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9313" y="5331293"/>
            <a:ext cx="7364802" cy="988150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191433" y="5182740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نادرست</a:t>
            </a:r>
            <a:endParaRPr lang="en-US" sz="3600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056435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 با لیست تفاوت دارد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8324" y="1461167"/>
            <a:ext cx="8455546" cy="2225930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3943412" y="3746091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معمولا ترتیب ندارند</a:t>
            </a:r>
          </a:p>
        </p:txBody>
      </p:sp>
    </p:spTree>
    <p:extLst>
      <p:ext uri="{BB962C8B-B14F-4D97-AF65-F5344CB8AC3E}">
        <p14:creationId xmlns:p14="http://schemas.microsoft.com/office/powerpoint/2010/main" val="3077837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 با لیست تفاوت دارد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0316" y="1756134"/>
            <a:ext cx="8327246" cy="3730844"/>
          </a:xfrm>
          <a:prstGeom prst="rect">
            <a:avLst/>
          </a:prstGeom>
        </p:spPr>
      </p:pic>
      <p:sp>
        <p:nvSpPr>
          <p:cNvPr id="6" name="Title 1"/>
          <p:cNvSpPr txBox="1">
            <a:spLocks/>
          </p:cNvSpPr>
          <p:nvPr/>
        </p:nvSpPr>
        <p:spPr>
          <a:xfrm>
            <a:off x="885917" y="4992369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دسترسی دیکشنری با کلید است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41674448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 با لیست تفاوت دارد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064" y="2507872"/>
            <a:ext cx="9735313" cy="2860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602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</a:t>
            </a:r>
            <a:r>
              <a:rPr lang="fa-IR" sz="4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 لیست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61" y="1519806"/>
            <a:ext cx="8133539" cy="4040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24861" y="5560673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 مپ می‌کند</a:t>
            </a:r>
          </a:p>
        </p:txBody>
      </p:sp>
    </p:spTree>
    <p:extLst>
      <p:ext uri="{BB962C8B-B14F-4D97-AF65-F5344CB8AC3E}">
        <p14:creationId xmlns:p14="http://schemas.microsoft.com/office/powerpoint/2010/main" val="5164311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</a:t>
            </a:r>
            <a:r>
              <a:rPr lang="fa-IR" sz="4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 لیست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4861" y="1519806"/>
            <a:ext cx="8133539" cy="404086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1924861" y="5560673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افزودن به دیکشنری با کلید است ولی لیست با اندیس می‌باشد</a:t>
            </a:r>
          </a:p>
        </p:txBody>
      </p:sp>
    </p:spTree>
    <p:extLst>
      <p:ext uri="{BB962C8B-B14F-4D97-AF65-F5344CB8AC3E}">
        <p14:creationId xmlns:p14="http://schemas.microsoft.com/office/powerpoint/2010/main" val="39714430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</a:t>
            </a:r>
            <a:r>
              <a:rPr lang="fa-IR" sz="4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 لیست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7530" y="1461167"/>
            <a:ext cx="7451033" cy="3860456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0" y="6046839"/>
            <a:ext cx="12192000" cy="8111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86" y="6298970"/>
            <a:ext cx="3326227" cy="559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91191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0"/>
            <a:ext cx="9144000" cy="1490663"/>
          </a:xfrm>
        </p:spPr>
        <p:txBody>
          <a:bodyPr>
            <a:normAutofit/>
          </a:bodyPr>
          <a:lstStyle/>
          <a:p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اولین مثال</a:t>
            </a:r>
            <a:endParaRPr lang="en-US" sz="66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24013"/>
            <a:ext cx="8648700" cy="178938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81800" y="3546750"/>
            <a:ext cx="3581400" cy="564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این دیکشنری 5 آیتم دارد: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9" y="3517674"/>
            <a:ext cx="2289089" cy="29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462696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</a:t>
            </a:r>
            <a:r>
              <a:rPr lang="fa-IR" sz="4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 لیست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046839"/>
            <a:ext cx="12192000" cy="811161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2886" y="6298970"/>
            <a:ext cx="3326227" cy="55903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2886" y="2298247"/>
            <a:ext cx="2876951" cy="609685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1475176" y="1309029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دسترسی</a:t>
            </a:r>
            <a:endParaRPr lang="en-US" sz="36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1600" y="4110770"/>
            <a:ext cx="4448796" cy="1810003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1475176" y="3020953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rtl="1"/>
            <a:r>
              <a:rPr lang="fa-IR" sz="36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تابع </a:t>
            </a:r>
            <a:r>
              <a:rPr lang="en-US" sz="3600" dirty="0" err="1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len</a:t>
            </a:r>
            <a:endParaRPr lang="en-US" sz="36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337036643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</a:t>
            </a:r>
            <a:r>
              <a:rPr lang="fa-IR" sz="4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 لیست شی هستند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6691" y="2320594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می‌توان چندین ارجاع به یک شی داشت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571" y="2207907"/>
            <a:ext cx="4639845" cy="2060676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571" y="4268583"/>
            <a:ext cx="6398943" cy="228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631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دیکشنری</a:t>
            </a:r>
            <a:r>
              <a:rPr lang="fa-IR" sz="4400" b="1" dirty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</a:t>
            </a:r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و  لیست شی هستند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8" name="Title 1"/>
          <p:cNvSpPr txBox="1">
            <a:spLocks/>
          </p:cNvSpPr>
          <p:nvPr/>
        </p:nvSpPr>
        <p:spPr>
          <a:xfrm>
            <a:off x="2406691" y="2320594"/>
            <a:ext cx="9241645" cy="98921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می‌توان چند کپی داشته باشیم</a:t>
            </a: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253" y="1820375"/>
            <a:ext cx="5044794" cy="2448208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252" y="4239653"/>
            <a:ext cx="6668985" cy="21906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2639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خطاهای معمول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678" y="1982458"/>
            <a:ext cx="9161815" cy="3921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28321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5" y="471949"/>
            <a:ext cx="9241645" cy="989218"/>
          </a:xfrm>
        </p:spPr>
        <p:txBody>
          <a:bodyPr>
            <a:noAutofit/>
          </a:bodyPr>
          <a:lstStyle/>
          <a:p>
            <a:pPr rtl="1"/>
            <a:r>
              <a:rPr lang="fa-IR" sz="44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خطاهای معمول</a:t>
            </a:r>
            <a:endParaRPr lang="en-US" sz="44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8198" y="1461167"/>
            <a:ext cx="9005672" cy="4082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168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0"/>
            <a:ext cx="9144000" cy="1490663"/>
          </a:xfrm>
        </p:spPr>
        <p:txBody>
          <a:bodyPr>
            <a:normAutofit/>
          </a:bodyPr>
          <a:lstStyle/>
          <a:p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اولین مثال</a:t>
            </a:r>
            <a:endParaRPr lang="en-US" sz="66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500" y="1624013"/>
            <a:ext cx="8648700" cy="1789387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81800" y="3546750"/>
            <a:ext cx="3581400" cy="564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این دیکشنری 5 آیتم دارد: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4499" y="3517674"/>
            <a:ext cx="2289089" cy="2959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23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0"/>
            <a:ext cx="9144000" cy="1490663"/>
          </a:xfrm>
        </p:spPr>
        <p:txBody>
          <a:bodyPr>
            <a:normAutofit/>
          </a:bodyPr>
          <a:lstStyle/>
          <a:p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کلید و مقدار</a:t>
            </a:r>
            <a:endParaRPr lang="en-US" sz="66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13" y="1490663"/>
            <a:ext cx="8703674" cy="1800761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6781800" y="3546750"/>
            <a:ext cx="3581400" cy="564113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850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هر آیتم یک 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>کلید</a:t>
            </a:r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 و </a:t>
            </a:r>
            <a:r>
              <a:rPr lang="fa-IR" sz="2800" dirty="0" smtClean="0">
                <a:solidFill>
                  <a:srgbClr val="FF0000"/>
                </a:solidFill>
                <a:cs typeface="B Yekan" panose="00000400000000000000" pitchFamily="2" charset="-78"/>
              </a:rPr>
              <a:t>مقدار</a:t>
            </a:r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 دارد</a:t>
            </a:r>
            <a:endParaRPr lang="en-US" sz="28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7" name="Title 1"/>
          <p:cNvSpPr txBox="1">
            <a:spLocks/>
          </p:cNvSpPr>
          <p:nvPr/>
        </p:nvSpPr>
        <p:spPr>
          <a:xfrm>
            <a:off x="6781800" y="4366189"/>
            <a:ext cx="3581400" cy="56411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800" dirty="0" smtClean="0">
                <a:solidFill>
                  <a:schemeClr val="tx2"/>
                </a:solidFill>
                <a:cs typeface="B Yekan" panose="00000400000000000000" pitchFamily="2" charset="-78"/>
              </a:rPr>
              <a:t>برای هر آیتم </a:t>
            </a:r>
            <a:r>
              <a:rPr lang="en-US" sz="28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‘v’:5</a:t>
            </a:r>
            <a:endParaRPr lang="en-US" sz="28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2596" y="4930302"/>
            <a:ext cx="3661142" cy="1289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6612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66850" y="0"/>
            <a:ext cx="9144000" cy="1490663"/>
          </a:xfrm>
        </p:spPr>
        <p:txBody>
          <a:bodyPr>
            <a:normAutofit/>
          </a:bodyPr>
          <a:lstStyle/>
          <a:p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شروع کار</a:t>
            </a:r>
            <a:endParaRPr lang="en-US" sz="6600" b="1" dirty="0">
              <a:solidFill>
                <a:srgbClr val="FF0000"/>
              </a:solidFill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7013" y="1490663"/>
            <a:ext cx="8703674" cy="1800761"/>
          </a:xfrm>
          <a:prstGeom prst="rect">
            <a:avLst/>
          </a:prstGeom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5742487" y="3486150"/>
            <a:ext cx="4648200" cy="72390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برای ایجاد یک دیکشنری ساده:</a:t>
            </a:r>
            <a:endParaRPr lang="en-US" sz="32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9" name="Title 1"/>
          <p:cNvSpPr txBox="1">
            <a:spLocks/>
          </p:cNvSpPr>
          <p:nvPr/>
        </p:nvSpPr>
        <p:spPr>
          <a:xfrm>
            <a:off x="4838700" y="4229104"/>
            <a:ext cx="5772150" cy="49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a-IR" sz="2400" dirty="0" smtClean="0">
                <a:solidFill>
                  <a:schemeClr val="tx2"/>
                </a:solidFill>
                <a:cs typeface="B Yekan" panose="00000400000000000000" pitchFamily="2" charset="-78"/>
              </a:rPr>
              <a:t>: را برای جدا کردن کلید از مقدار استفاده می کنیم</a:t>
            </a:r>
            <a:endParaRPr lang="en-US" sz="2400" dirty="0">
              <a:solidFill>
                <a:schemeClr val="tx2"/>
              </a:solidFill>
              <a:cs typeface="B Yekan" panose="00000400000000000000" pitchFamily="2" charset="-78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4618537" y="4782087"/>
            <a:ext cx="5772150" cy="49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solidFill>
                  <a:schemeClr val="tx2"/>
                </a:solidFill>
                <a:cs typeface="B Yekan" panose="00000400000000000000" pitchFamily="2" charset="-78"/>
              </a:rPr>
              <a:t>آیتم‌ها را با کاما جدا می‌کنیم</a:t>
            </a:r>
          </a:p>
        </p:txBody>
      </p:sp>
      <p:sp>
        <p:nvSpPr>
          <p:cNvPr id="11" name="Title 1"/>
          <p:cNvSpPr txBox="1">
            <a:spLocks/>
          </p:cNvSpPr>
          <p:nvPr/>
        </p:nvSpPr>
        <p:spPr>
          <a:xfrm>
            <a:off x="4618537" y="5301202"/>
            <a:ext cx="5772150" cy="49953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 rtl="1"/>
            <a:r>
              <a:rPr lang="fa-IR" sz="2400" dirty="0" smtClean="0">
                <a:solidFill>
                  <a:schemeClr val="tx2"/>
                </a:solidFill>
                <a:cs typeface="B Yekan" panose="00000400000000000000" pitchFamily="2" charset="-78"/>
              </a:rPr>
              <a:t>کل عبارات را با</a:t>
            </a:r>
            <a:r>
              <a:rPr lang="fa-IR" sz="24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 {} </a:t>
            </a:r>
            <a:r>
              <a:rPr lang="fa-IR" sz="2400" dirty="0" smtClean="0">
                <a:solidFill>
                  <a:schemeClr val="tx2"/>
                </a:solidFill>
                <a:cs typeface="B Yekan" panose="00000400000000000000" pitchFamily="2" charset="-78"/>
              </a:rPr>
              <a:t>می بندیم.</a:t>
            </a:r>
          </a:p>
        </p:txBody>
      </p:sp>
    </p:spTree>
    <p:extLst>
      <p:ext uri="{BB962C8B-B14F-4D97-AF65-F5344CB8AC3E}">
        <p14:creationId xmlns:p14="http://schemas.microsoft.com/office/powerpoint/2010/main" val="3962945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296" y="0"/>
            <a:ext cx="7851715" cy="1490663"/>
          </a:xfrm>
        </p:spPr>
        <p:txBody>
          <a:bodyPr>
            <a:normAutofit/>
          </a:bodyPr>
          <a:lstStyle/>
          <a:p>
            <a:pPr algn="r" rtl="1"/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متدهای </a:t>
            </a:r>
            <a:r>
              <a:rPr lang="en-US" sz="6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key</a:t>
            </a:r>
            <a:r>
              <a:rPr lang="en-US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</a:t>
            </a:r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 و </a:t>
            </a:r>
            <a:r>
              <a:rPr lang="en-US" sz="6600" b="1" dirty="0" smtClean="0">
                <a:solidFill>
                  <a:srgbClr val="FF0000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value</a:t>
            </a:r>
            <a:endParaRPr lang="en-US" sz="66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8938" y="1490663"/>
            <a:ext cx="9134429" cy="527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5766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296" y="0"/>
            <a:ext cx="7851715" cy="1490663"/>
          </a:xfrm>
        </p:spPr>
        <p:txBody>
          <a:bodyPr>
            <a:normAutofit fontScale="90000"/>
          </a:bodyPr>
          <a:lstStyle/>
          <a:p>
            <a:pPr algn="r" rtl="1"/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حذف یک آیتم از دیکشنری</a:t>
            </a:r>
            <a:endParaRPr lang="en-US" sz="66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155" y="1490663"/>
            <a:ext cx="9870147" cy="326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54432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10296" y="0"/>
            <a:ext cx="7851715" cy="1490663"/>
          </a:xfrm>
        </p:spPr>
        <p:txBody>
          <a:bodyPr>
            <a:normAutofit/>
          </a:bodyPr>
          <a:lstStyle/>
          <a:p>
            <a:pPr rtl="1"/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چند سوال</a:t>
            </a:r>
            <a:endParaRPr lang="en-US" sz="66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1710296" y="2094271"/>
            <a:ext cx="9380491" cy="560438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2"/>
                </a:solidFill>
                <a:cs typeface="B Yekan" panose="00000400000000000000" pitchFamily="2" charset="-78"/>
              </a:rPr>
              <a:t>چگونه چک کنیم که یک دیکشنری کلید دارد؟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چگونه به یک آیتم از دیکشنری دسترسی پیدا کنیم؟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چگونه یک آیتم به دیکشنری اضافه کنیم؟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تفاوت دیکشنری و لیست؟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آیا نوع داده‌ها برای کلیدها مهم است؟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fa-IR" sz="3200" dirty="0" smtClean="0">
                <a:solidFill>
                  <a:schemeClr val="tx2"/>
                </a:solidFill>
                <a:latin typeface="Source Code Pro" panose="020B0509030403020204" pitchFamily="49" charset="0"/>
                <a:cs typeface="B Yekan" panose="00000400000000000000" pitchFamily="2" charset="-78"/>
              </a:rPr>
              <a:t>آیا نوع داده‌ها برای مقدار مهم است؟</a:t>
            </a: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fa-IR" sz="3200" dirty="0" smtClean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  <a:p>
            <a:pPr marL="457200" indent="-457200" algn="r" rtl="1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3200" dirty="0">
              <a:solidFill>
                <a:schemeClr val="tx2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12454538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2226" y="383458"/>
            <a:ext cx="8879046" cy="1284186"/>
          </a:xfrm>
        </p:spPr>
        <p:txBody>
          <a:bodyPr>
            <a:normAutofit fontScale="90000"/>
          </a:bodyPr>
          <a:lstStyle/>
          <a:p>
            <a:pPr rtl="1"/>
            <a:r>
              <a:rPr lang="fa-IR" sz="6600" b="1" dirty="0" smtClean="0">
                <a:solidFill>
                  <a:srgbClr val="FF0000"/>
                </a:solidFill>
                <a:cs typeface="B Yekan" panose="00000400000000000000" pitchFamily="2" charset="-78"/>
              </a:rPr>
              <a:t>بررسی وجود کلید در دیکشنری</a:t>
            </a:r>
            <a:endParaRPr lang="en-US" sz="6600" b="1" dirty="0">
              <a:solidFill>
                <a:srgbClr val="FF0000"/>
              </a:solidFill>
              <a:latin typeface="Source Code Pro" panose="020B0509030403020204" pitchFamily="49" charset="0"/>
              <a:cs typeface="B Yekan" panose="00000400000000000000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034" y="1978592"/>
            <a:ext cx="8650238" cy="417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3451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260</Words>
  <Application>Microsoft Office PowerPoint</Application>
  <PresentationFormat>Widescreen</PresentationFormat>
  <Paragraphs>56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B Yekan</vt:lpstr>
      <vt:lpstr>Calibri</vt:lpstr>
      <vt:lpstr>Calibri Light</vt:lpstr>
      <vt:lpstr>Source Code Pro</vt:lpstr>
      <vt:lpstr>Office Theme</vt:lpstr>
      <vt:lpstr>دیکشنری</vt:lpstr>
      <vt:lpstr>اولین مثال</vt:lpstr>
      <vt:lpstr>اولین مثال</vt:lpstr>
      <vt:lpstr>کلید و مقدار</vt:lpstr>
      <vt:lpstr>شروع کار</vt:lpstr>
      <vt:lpstr>متدهای key  و value</vt:lpstr>
      <vt:lpstr>حذف یک آیتم از دیکشنری</vt:lpstr>
      <vt:lpstr>چند سوال</vt:lpstr>
      <vt:lpstr>بررسی وجود کلید در دیکشنری</vt:lpstr>
      <vt:lpstr>چک کردن وجود یک مقدار در دیکشنری</vt:lpstr>
      <vt:lpstr>استخراج مقادیر</vt:lpstr>
      <vt:lpstr>افزودن آیتم به دیکشنری</vt:lpstr>
      <vt:lpstr>تغییر مقدار یک آیتم</vt:lpstr>
      <vt:lpstr>دیکشنری با لیست تفاوت دارد</vt:lpstr>
      <vt:lpstr>دیکشنری با لیست تفاوت دارد</vt:lpstr>
      <vt:lpstr>دیکشنری با لیست تفاوت دارد</vt:lpstr>
      <vt:lpstr>دیکشنری و  لیست</vt:lpstr>
      <vt:lpstr>دیکشنری و  لیست</vt:lpstr>
      <vt:lpstr>دیکشنری و  لیست</vt:lpstr>
      <vt:lpstr>دیکشنری و  لیست</vt:lpstr>
      <vt:lpstr>دیکشنری و  لیست شی هستند</vt:lpstr>
      <vt:lpstr>دیکشنری و  لیست شی هستند</vt:lpstr>
      <vt:lpstr>خطاهای معمول</vt:lpstr>
      <vt:lpstr>خطاهای معمول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دیکشنری</dc:title>
  <dc:creator>PC</dc:creator>
  <cp:lastModifiedBy>PC</cp:lastModifiedBy>
  <cp:revision>67</cp:revision>
  <dcterms:created xsi:type="dcterms:W3CDTF">2023-01-15T08:57:35Z</dcterms:created>
  <dcterms:modified xsi:type="dcterms:W3CDTF">2023-01-15T11:25:42Z</dcterms:modified>
</cp:coreProperties>
</file>