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2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8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4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5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9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6AFF-E8B6-4AE6-AD61-DD92B8873DF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5ACA0-BF77-4E59-90D9-640153D2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Source Code Pro" panose="020B0509030403020204" pitchFamily="49" charset="0"/>
              </a:rPr>
              <a:t>set</a:t>
            </a:r>
            <a:endParaRPr lang="en-US" b="1" dirty="0">
              <a:latin typeface="Source Code Pro" panose="020B0509030403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4000" dirty="0" smtClean="0">
                <a:solidFill>
                  <a:schemeClr val="accent2"/>
                </a:solidFill>
                <a:cs typeface="B Yekan" panose="00000400000000000000" pitchFamily="2" charset="-78"/>
              </a:rPr>
              <a:t>مجموعه</a:t>
            </a:r>
            <a:endParaRPr lang="en-US" sz="4000" dirty="0">
              <a:solidFill>
                <a:schemeClr val="accent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7465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434" y="2664823"/>
            <a:ext cx="9144000" cy="1120095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Source Code Pro" panose="020B0509030403020204" pitchFamily="49" charset="0"/>
              </a:rPr>
              <a:t>myset</a:t>
            </a:r>
            <a:r>
              <a:rPr lang="en-US" sz="2800" dirty="0">
                <a:latin typeface="Source Code Pro" panose="020B0509030403020204" pitchFamily="49" charset="0"/>
              </a:rPr>
              <a:t> = {"apple", "banana", "cherry</a:t>
            </a:r>
            <a:r>
              <a:rPr lang="en-US" sz="2800" dirty="0" smtClean="0">
                <a:latin typeface="Source Code Pro" panose="020B0509030403020204" pitchFamily="49" charset="0"/>
              </a:rPr>
              <a:t>"}</a:t>
            </a:r>
            <a:r>
              <a:rPr lang="en-US" sz="2800" dirty="0">
                <a:latin typeface="Source Code Pro" panose="020B0509030403020204" pitchFamily="49" charset="0"/>
              </a:rPr>
              <a:t/>
            </a:r>
            <a:br>
              <a:rPr lang="en-US" sz="2800" dirty="0">
                <a:latin typeface="Source Code Pro" panose="020B0509030403020204" pitchFamily="49" charset="0"/>
              </a:rPr>
            </a:br>
            <a:endParaRPr lang="en-US" sz="28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05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434" y="2664823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مجموعه‌ها ترتیب ندارند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307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434" y="2664823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مجموعه‌ها تغییرناپذیرند</a:t>
            </a:r>
            <a:b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r>
              <a:rPr lang="fa-IR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البته می‌توان حذف و اضافه کرد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373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434" y="2664823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مجموعه‌ها تکرار ممنوع است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301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937" y="1149532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دسترسی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10937" y="2308083"/>
            <a:ext cx="9144000" cy="112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>
              <a:lnSpc>
                <a:spcPct val="150000"/>
              </a:lnSpc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بدون اندیس!</a:t>
            </a:r>
          </a:p>
          <a:p>
            <a:pPr rtl="1">
              <a:lnSpc>
                <a:spcPct val="150000"/>
              </a:lnSpc>
            </a:pPr>
            <a:r>
              <a:rPr lang="fa-IR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حلقه‌ی </a:t>
            </a:r>
            <a:r>
              <a:rPr lang="en-US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for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798" y="3812889"/>
            <a:ext cx="543953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56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8503" y="2534195"/>
            <a:ext cx="9144000" cy="1120095"/>
          </a:xfrm>
        </p:spPr>
        <p:txBody>
          <a:bodyPr>
            <a:noAutofit/>
          </a:bodyPr>
          <a:lstStyle/>
          <a:p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حذف تکرار بد نیست!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360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29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 Yekan</vt:lpstr>
      <vt:lpstr>Calibri</vt:lpstr>
      <vt:lpstr>Calibri Light</vt:lpstr>
      <vt:lpstr>Source Code Pro</vt:lpstr>
      <vt:lpstr>Office Theme</vt:lpstr>
      <vt:lpstr>set</vt:lpstr>
      <vt:lpstr>myset = {"apple", "banana", "cherry"} </vt:lpstr>
      <vt:lpstr>مجموعه‌ها ترتیب ندارند</vt:lpstr>
      <vt:lpstr>مجموعه‌ها تغییرناپذیرند البته می‌توان حذف و اضافه کرد</vt:lpstr>
      <vt:lpstr>در مجموعه‌ها تکرار ممنوع است</vt:lpstr>
      <vt:lpstr>دسترسی</vt:lpstr>
      <vt:lpstr>برای حذف تکرار بد نیست!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pygame</dc:title>
  <dc:creator>PC</dc:creator>
  <cp:lastModifiedBy>PC</cp:lastModifiedBy>
  <cp:revision>136</cp:revision>
  <dcterms:created xsi:type="dcterms:W3CDTF">2023-02-05T05:34:51Z</dcterms:created>
  <dcterms:modified xsi:type="dcterms:W3CDTF">2023-02-07T08:01:54Z</dcterms:modified>
</cp:coreProperties>
</file>