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  <p:sldId id="271" r:id="rId5"/>
    <p:sldId id="272" r:id="rId6"/>
    <p:sldId id="256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3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3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0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0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5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2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9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2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4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E6800-633F-4576-A48A-D4179C2C01D4}" type="datetimeFigureOut">
              <a:rPr lang="en-US" smtClean="0"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1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welsalawa/sqlitestudio/releases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browser.org/" TargetMode="External"/><Relationship Id="rId2" Type="http://schemas.openxmlformats.org/officeDocument/2006/relationships/hyperlink" Target="https://dbeaver.i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Source Code Pro" panose="020B0509030403020204" pitchFamily="49" charset="0"/>
              </a:rPr>
              <a:t>SQLITE</a:t>
            </a:r>
            <a:endParaRPr lang="en-US" sz="4400" b="1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08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2362200" y="-179615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Source Code Pro" panose="020B0509030403020204" pitchFamily="49" charset="0"/>
              </a:rPr>
              <a:t>Execute:</a:t>
            </a:r>
            <a:endParaRPr lang="en-US" sz="2400" b="1" dirty="0">
              <a:latin typeface="Source Code Pro" panose="020B050903040302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18" y="2928958"/>
            <a:ext cx="6344535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3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2362200" y="-179615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Source Code Pro" panose="020B0509030403020204" pitchFamily="49" charset="0"/>
              </a:rPr>
              <a:t>help:</a:t>
            </a:r>
            <a:endParaRPr lang="en-US" sz="2400" b="1" dirty="0">
              <a:latin typeface="Source Code Pro" panose="020B050903040302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508" y="2402456"/>
            <a:ext cx="8183117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68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2362200" y="-179615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Source Code Pro" panose="020B0509030403020204" pitchFamily="49" charset="0"/>
              </a:rPr>
              <a:t>quit:</a:t>
            </a:r>
            <a:endParaRPr lang="en-US" sz="2400" b="1" dirty="0">
              <a:latin typeface="Source Code Pro" panose="020B050903040302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732" y="2734850"/>
            <a:ext cx="3127068" cy="152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74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65028" y="701854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Source Code Pro" panose="020B0509030403020204" pitchFamily="49" charset="0"/>
              </a:rPr>
              <a:t>Install SQLite GUI </a:t>
            </a:r>
            <a:r>
              <a:rPr lang="en-US" sz="2400" b="1" dirty="0" smtClean="0">
                <a:latin typeface="Source Code Pro" panose="020B0509030403020204" pitchFamily="49" charset="0"/>
              </a:rPr>
              <a:t>tool</a:t>
            </a:r>
            <a:endParaRPr lang="en-US" sz="2400" b="1" dirty="0">
              <a:latin typeface="Source Code Pro" panose="020B050903040302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65028" y="152009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Source Code Pro" panose="020B0509030403020204" pitchFamily="49" charset="0"/>
              </a:rPr>
              <a:t>shell is good but..</a:t>
            </a:r>
            <a:endParaRPr lang="en-US" sz="2400" b="1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915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65028" y="-423004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b="1" dirty="0" err="1">
                <a:latin typeface="Source Code Pro" panose="020B0509030403020204" pitchFamily="49" charset="0"/>
              </a:rPr>
              <a:t>SQLiteStudio</a:t>
            </a:r>
            <a:endParaRPr lang="en-US" sz="2400" b="1" dirty="0">
              <a:latin typeface="Source Code Pro" panose="020B050903040302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15228" y="3233585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hlinkClick r:id="rId2"/>
              </a:rPr>
              <a:t>download page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15228" y="3712694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 C:\sqlite\gui\ 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91942" y="3233585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Source Code Pro" panose="020B0509030403020204" pitchFamily="49" charset="0"/>
              </a:rPr>
              <a:t>download from: </a:t>
            </a:r>
            <a:endParaRPr lang="en-US" b="1" dirty="0">
              <a:solidFill>
                <a:srgbClr val="002060"/>
              </a:solidFill>
              <a:latin typeface="Source Code Pro" panose="020B0509030403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98730" y="3712694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Source Code Pro" panose="020B0509030403020204" pitchFamily="49" charset="0"/>
              </a:rPr>
              <a:t>put it into:</a:t>
            </a:r>
            <a:endParaRPr lang="en-US" b="1" dirty="0">
              <a:solidFill>
                <a:srgbClr val="00206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427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283385" y="-1353733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b="1" dirty="0" err="1">
                <a:latin typeface="Source Code Pro" panose="020B0509030403020204" pitchFamily="49" charset="0"/>
              </a:rPr>
              <a:t>SQLiteStudio</a:t>
            </a:r>
            <a:endParaRPr lang="en-US" sz="2400" b="1" dirty="0">
              <a:latin typeface="Source Code Pro" panose="020B0509030403020204" pitchFamily="49" charset="0"/>
            </a:endParaRPr>
          </a:p>
        </p:txBody>
      </p:sp>
      <p:pic>
        <p:nvPicPr>
          <p:cNvPr id="5122" name="Picture 2" descr="run sqlite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085" y="1581861"/>
            <a:ext cx="4686300" cy="500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391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283383" y="-591733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Other </a:t>
            </a:r>
            <a:r>
              <a:rPr lang="en-US" sz="2400" b="1" dirty="0">
                <a:solidFill>
                  <a:srgbClr val="FF0000"/>
                </a:solidFill>
                <a:latin typeface="Source Code Pro" panose="020B0509030403020204" pitchFamily="49" charset="0"/>
              </a:rPr>
              <a:t>SQLite GUI tools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011242" y="2587431"/>
            <a:ext cx="1688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Source Code Pro" panose="020B0509030403020204" pitchFamily="49" charset="0"/>
              </a:rPr>
              <a:t>DBeaver</a:t>
            </a:r>
          </a:p>
        </p:txBody>
      </p:sp>
      <p:sp>
        <p:nvSpPr>
          <p:cNvPr id="3" name="Rectangle 2"/>
          <p:cNvSpPr/>
          <p:nvPr/>
        </p:nvSpPr>
        <p:spPr>
          <a:xfrm>
            <a:off x="3507625" y="3483301"/>
            <a:ext cx="46955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Source Code Pro" panose="020B0509030403020204" pitchFamily="49" charset="0"/>
              </a:rPr>
              <a:t>DB Browser for SQLite</a:t>
            </a:r>
          </a:p>
        </p:txBody>
      </p:sp>
    </p:spTree>
    <p:extLst>
      <p:ext uri="{BB962C8B-B14F-4D97-AF65-F5344CB8AC3E}">
        <p14:creationId xmlns:p14="http://schemas.microsoft.com/office/powerpoint/2010/main" val="3262570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283385" y="-1353733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Source Code Pro" panose="020B0509030403020204" pitchFamily="49" charset="0"/>
              </a:rPr>
              <a:t>Other </a:t>
            </a:r>
            <a:r>
              <a:rPr lang="en-US" sz="2400" b="1" dirty="0">
                <a:latin typeface="Source Code Pro" panose="020B0509030403020204" pitchFamily="49" charset="0"/>
              </a:rPr>
              <a:t>SQLite GUI tools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011242" y="2587431"/>
            <a:ext cx="1688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Source Code Pro" panose="020B0509030403020204" pitchFamily="49" charset="0"/>
                <a:hlinkClick r:id="rId2"/>
              </a:rPr>
              <a:t>DBeaver</a:t>
            </a:r>
            <a:endParaRPr lang="en-US" sz="2800" dirty="0">
              <a:latin typeface="Source Code Pro" panose="020B050903040302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47224" y="3317047"/>
            <a:ext cx="3416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Source Code Pro" panose="020B0509030403020204" pitchFamily="49" charset="0"/>
                <a:hlinkClick r:id="rId3"/>
              </a:rPr>
              <a:t>DB Browser for SQLite</a:t>
            </a:r>
            <a:endParaRPr lang="en-US" sz="20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01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Source Code Pro" panose="020B0509030403020204" pitchFamily="49" charset="0"/>
              </a:rPr>
              <a:t>What is SQLite</a:t>
            </a:r>
          </a:p>
        </p:txBody>
      </p:sp>
    </p:spTree>
    <p:extLst>
      <p:ext uri="{BB962C8B-B14F-4D97-AF65-F5344CB8AC3E}">
        <p14:creationId xmlns:p14="http://schemas.microsoft.com/office/powerpoint/2010/main" val="294293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Source Code Pro" panose="020B0509030403020204" pitchFamily="49" charset="0"/>
              </a:rPr>
              <a:t>What is SQLite</a:t>
            </a:r>
          </a:p>
        </p:txBody>
      </p:sp>
      <p:sp>
        <p:nvSpPr>
          <p:cNvPr id="3" name="Rectangle 2"/>
          <p:cNvSpPr/>
          <p:nvPr/>
        </p:nvSpPr>
        <p:spPr>
          <a:xfrm>
            <a:off x="2695069" y="3815833"/>
            <a:ext cx="6801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provides a relational database management system</a:t>
            </a:r>
            <a:endParaRPr 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981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069" y="-1193800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Source Code Pro" panose="020B0509030403020204" pitchFamily="49" charset="0"/>
              </a:rPr>
              <a:t>features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695069" y="2158777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self-contained</a:t>
            </a:r>
          </a:p>
          <a:p>
            <a:pPr algn="ctr"/>
            <a:r>
              <a:rPr lang="en-US" sz="2800" dirty="0" err="1" smtClean="0">
                <a:solidFill>
                  <a:srgbClr val="000000"/>
                </a:solidFill>
                <a:latin typeface="Source Code Pro" panose="020B0509030403020204" pitchFamily="49" charset="0"/>
              </a:rPr>
              <a:t>serverless</a:t>
            </a:r>
            <a:endParaRPr lang="en-US" sz="2800" dirty="0" smtClean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 algn="ctr"/>
            <a:r>
              <a:rPr lang="en-US" sz="2800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zero-configuration</a:t>
            </a:r>
          </a:p>
          <a:p>
            <a:pPr algn="ctr"/>
            <a:r>
              <a:rPr lang="en-US" sz="2800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transactional</a:t>
            </a:r>
            <a:r>
              <a:rPr lang="en-US" sz="2800" dirty="0">
                <a:solidFill>
                  <a:srgbClr val="000000"/>
                </a:solidFill>
                <a:latin typeface="Source Code Pro" panose="020B0509030403020204" pitchFamily="49" charset="0"/>
              </a:rPr>
              <a:t>.</a:t>
            </a:r>
            <a:endParaRPr lang="en-US" sz="28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89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069" y="-1193800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Source Code Pro" panose="020B0509030403020204" pitchFamily="49" charset="0"/>
              </a:rPr>
              <a:t>features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695069" y="2158777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self-contained</a:t>
            </a:r>
          </a:p>
          <a:p>
            <a:pPr algn="ctr"/>
            <a:r>
              <a:rPr lang="en-US" sz="2800" dirty="0" err="1" smtClean="0">
                <a:solidFill>
                  <a:srgbClr val="000000"/>
                </a:solidFill>
                <a:latin typeface="Source Code Pro" panose="020B0509030403020204" pitchFamily="49" charset="0"/>
              </a:rPr>
              <a:t>serverless</a:t>
            </a:r>
            <a:endParaRPr lang="en-US" sz="2800" dirty="0" smtClean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 algn="ctr"/>
            <a:r>
              <a:rPr lang="en-US" sz="2800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zero-configuration</a:t>
            </a:r>
          </a:p>
          <a:p>
            <a:pPr algn="ctr"/>
            <a:r>
              <a:rPr lang="en-US" sz="2800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transactional</a:t>
            </a:r>
            <a:r>
              <a:rPr lang="en-US" sz="2800" dirty="0">
                <a:solidFill>
                  <a:srgbClr val="000000"/>
                </a:solidFill>
                <a:latin typeface="Source Code Pro" panose="020B0509030403020204" pitchFamily="49" charset="0"/>
              </a:rPr>
              <a:t>.</a:t>
            </a:r>
            <a:endParaRPr lang="en-US" sz="28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540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www.sqlitetutorial.net/wp-content/uploads/2019/08/SQLite3-Windows-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461" y="3289525"/>
            <a:ext cx="839152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32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752" y="2704999"/>
            <a:ext cx="2712472" cy="113826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2362200" y="-179615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Source Code Pro" panose="020B0509030403020204" pitchFamily="49" charset="0"/>
              </a:rPr>
              <a:t>Create Folder:</a:t>
            </a:r>
            <a:endParaRPr lang="en-US" sz="2400" b="1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76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2362200" y="-179615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Source Code Pro" panose="020B0509030403020204" pitchFamily="49" charset="0"/>
              </a:rPr>
              <a:t>Extract the zip file:</a:t>
            </a:r>
            <a:endParaRPr lang="en-US" sz="2400" b="1" dirty="0">
              <a:latin typeface="Source Code Pro" panose="020B0509030403020204" pitchFamily="49" charset="0"/>
            </a:endParaRPr>
          </a:p>
        </p:txBody>
      </p:sp>
      <p:pic>
        <p:nvPicPr>
          <p:cNvPr id="2050" name="Picture 2" descr="SQLite3 too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283" y="2919522"/>
            <a:ext cx="6307033" cy="153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73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2362200" y="-179615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Source Code Pro" panose="020B0509030403020204" pitchFamily="49" charset="0"/>
              </a:rPr>
              <a:t>Execute:</a:t>
            </a:r>
            <a:endParaRPr lang="en-US" sz="2400" b="1" dirty="0">
              <a:latin typeface="Source Code Pro" panose="020B0509030403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213" y="2846718"/>
            <a:ext cx="3885957" cy="134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55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79</Words>
  <Application>Microsoft Office PowerPoint</Application>
  <PresentationFormat>Widescreen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Source Code Pro</vt:lpstr>
      <vt:lpstr>Office Theme</vt:lpstr>
      <vt:lpstr>SQLITE</vt:lpstr>
      <vt:lpstr>What is SQLite</vt:lpstr>
      <vt:lpstr>What is SQLite</vt:lpstr>
      <vt:lpstr>features</vt:lpstr>
      <vt:lpstr>features</vt:lpstr>
      <vt:lpstr>PowerPoint Presentation</vt:lpstr>
      <vt:lpstr>Create Folder:</vt:lpstr>
      <vt:lpstr>Extract the zip file:</vt:lpstr>
      <vt:lpstr>Execute:</vt:lpstr>
      <vt:lpstr>Execute:</vt:lpstr>
      <vt:lpstr>help:</vt:lpstr>
      <vt:lpstr>quit:</vt:lpstr>
      <vt:lpstr>Install SQLite GUI tool</vt:lpstr>
      <vt:lpstr>SQLiteStudio</vt:lpstr>
      <vt:lpstr>SQLiteStudio</vt:lpstr>
      <vt:lpstr>Other SQLite GUI tools</vt:lpstr>
      <vt:lpstr>Other SQLite GUI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SQLAlchemy</dc:title>
  <dc:creator>PC</dc:creator>
  <cp:lastModifiedBy>PC</cp:lastModifiedBy>
  <cp:revision>29</cp:revision>
  <dcterms:created xsi:type="dcterms:W3CDTF">2023-02-11T11:02:28Z</dcterms:created>
  <dcterms:modified xsi:type="dcterms:W3CDTF">2023-02-18T07:31:05Z</dcterms:modified>
</cp:coreProperties>
</file>