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77C-28A0-40FD-A9D0-F5E618C614D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890-ED20-45E8-A5D8-389B0267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3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77C-28A0-40FD-A9D0-F5E618C614D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890-ED20-45E8-A5D8-389B0267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77C-28A0-40FD-A9D0-F5E618C614D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890-ED20-45E8-A5D8-389B0267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77C-28A0-40FD-A9D0-F5E618C614D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890-ED20-45E8-A5D8-389B0267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2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77C-28A0-40FD-A9D0-F5E618C614D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890-ED20-45E8-A5D8-389B0267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47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77C-28A0-40FD-A9D0-F5E618C614D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890-ED20-45E8-A5D8-389B0267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3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77C-28A0-40FD-A9D0-F5E618C614D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890-ED20-45E8-A5D8-389B0267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5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77C-28A0-40FD-A9D0-F5E618C614D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890-ED20-45E8-A5D8-389B0267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4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77C-28A0-40FD-A9D0-F5E618C614D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890-ED20-45E8-A5D8-389B0267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9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77C-28A0-40FD-A9D0-F5E618C614D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890-ED20-45E8-A5D8-389B0267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3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4977C-28A0-40FD-A9D0-F5E618C614D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60890-ED20-45E8-A5D8-389B0267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4977C-28A0-40FD-A9D0-F5E618C614D8}" type="datetimeFigureOut">
              <a:rPr lang="en-US" smtClean="0"/>
              <a:t>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60890-ED20-45E8-A5D8-389B02674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20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1837"/>
            <a:ext cx="9144000" cy="23876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Virtual Environment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52952"/>
            <a:ext cx="9144000" cy="1655762"/>
          </a:xfrm>
        </p:spPr>
        <p:txBody>
          <a:bodyPr>
            <a:normAutofit/>
          </a:bodyPr>
          <a:lstStyle/>
          <a:p>
            <a:r>
              <a:rPr lang="fa-IR" sz="4000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محیط مجازی</a:t>
            </a:r>
            <a:endParaRPr lang="en-US" sz="4000" b="1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346" y="3580833"/>
            <a:ext cx="5397307" cy="263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34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749" y="1463041"/>
            <a:ext cx="9144000" cy="910454"/>
          </a:xfrm>
        </p:spPr>
        <p:txBody>
          <a:bodyPr>
            <a:normAutofit/>
          </a:bodyPr>
          <a:lstStyle/>
          <a:p>
            <a:r>
              <a:rPr lang="fa-IR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نصب پکیج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63" y="2948260"/>
            <a:ext cx="10378372" cy="9967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63" y="3944982"/>
            <a:ext cx="10377901" cy="90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34" y="5239819"/>
            <a:ext cx="10521593" cy="12064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155474" y="4486477"/>
            <a:ext cx="9144000" cy="910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هر ورژن قبل از 1.2</a:t>
            </a:r>
            <a:endParaRPr lang="en-US" sz="24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84210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749" y="352698"/>
            <a:ext cx="9144000" cy="910454"/>
          </a:xfrm>
        </p:spPr>
        <p:txBody>
          <a:bodyPr>
            <a:normAutofit/>
          </a:bodyPr>
          <a:lstStyle/>
          <a:p>
            <a:r>
              <a:rPr lang="fa-IR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نصب پکیج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63" y="1837917"/>
            <a:ext cx="10378372" cy="9967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63" y="2834639"/>
            <a:ext cx="10377901" cy="90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34" y="4129476"/>
            <a:ext cx="10521593" cy="12064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273040" y="3418462"/>
            <a:ext cx="9144000" cy="910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هر ورژن قبل از 1.2</a:t>
            </a:r>
            <a:endParaRPr lang="en-US" sz="24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693" y="5623753"/>
            <a:ext cx="10349834" cy="103475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064034" y="4761602"/>
            <a:ext cx="9144000" cy="9104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رژن بعد از 0.25.3</a:t>
            </a:r>
            <a:endParaRPr lang="en-US" sz="24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6938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749" y="352698"/>
            <a:ext cx="9144000" cy="910454"/>
          </a:xfrm>
        </p:spPr>
        <p:txBody>
          <a:bodyPr>
            <a:normAutofit/>
          </a:bodyPr>
          <a:lstStyle/>
          <a:p>
            <a:r>
              <a:rPr lang="fa-IR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نصب پکیج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85" y="1520260"/>
            <a:ext cx="11381420" cy="409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4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749" y="352698"/>
            <a:ext cx="9144000" cy="910454"/>
          </a:xfrm>
        </p:spPr>
        <p:txBody>
          <a:bodyPr>
            <a:normAutofit/>
          </a:bodyPr>
          <a:lstStyle/>
          <a:p>
            <a:r>
              <a:rPr lang="fa-IR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بازسازی محیط مجازی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34" y="1263152"/>
            <a:ext cx="11510566" cy="26573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68" y="4155836"/>
            <a:ext cx="11287679" cy="1173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69" y="5075735"/>
            <a:ext cx="11350132" cy="178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3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8241" y="1254035"/>
            <a:ext cx="9144000" cy="910454"/>
          </a:xfrm>
        </p:spPr>
        <p:txBody>
          <a:bodyPr>
            <a:normAutofit/>
          </a:bodyPr>
          <a:lstStyle/>
          <a:p>
            <a:r>
              <a:rPr lang="fa-IR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غیرفعال سازی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23" y="2539722"/>
            <a:ext cx="10716051" cy="97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21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71601"/>
            <a:ext cx="9144000" cy="910454"/>
          </a:xfrm>
        </p:spPr>
        <p:txBody>
          <a:bodyPr>
            <a:normAutofit/>
          </a:bodyPr>
          <a:lstStyle/>
          <a:p>
            <a:r>
              <a:rPr lang="fa-IR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محیط مجازی چیست؟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784" y="2490162"/>
            <a:ext cx="666843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5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25190"/>
            <a:ext cx="9144000" cy="910454"/>
          </a:xfrm>
        </p:spPr>
        <p:txBody>
          <a:bodyPr>
            <a:normAutofit/>
          </a:bodyPr>
          <a:lstStyle/>
          <a:p>
            <a:r>
              <a:rPr lang="fa-IR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چه نیازی به محیط مجازی هست؟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3552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25190"/>
            <a:ext cx="9144000" cy="910454"/>
          </a:xfrm>
        </p:spPr>
        <p:txBody>
          <a:bodyPr>
            <a:normAutofit/>
          </a:bodyPr>
          <a:lstStyle/>
          <a:p>
            <a:r>
              <a:rPr lang="fa-IR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چرا محیط مجازی مهم است؟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5918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932" y="1031967"/>
            <a:ext cx="9144000" cy="910454"/>
          </a:xfrm>
        </p:spPr>
        <p:txBody>
          <a:bodyPr>
            <a:normAutofit/>
          </a:bodyPr>
          <a:lstStyle/>
          <a:p>
            <a:r>
              <a:rPr lang="fa-IR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روش استفاده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45" y="2320903"/>
            <a:ext cx="8725278" cy="110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49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932" y="1031967"/>
            <a:ext cx="9144000" cy="910454"/>
          </a:xfrm>
        </p:spPr>
        <p:txBody>
          <a:bodyPr>
            <a:normAutofit/>
          </a:bodyPr>
          <a:lstStyle/>
          <a:p>
            <a:r>
              <a:rPr lang="fa-IR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روش استفاده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45" y="2477659"/>
            <a:ext cx="8725278" cy="1101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038" y="3422469"/>
            <a:ext cx="8853756" cy="12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55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1932" y="1031967"/>
            <a:ext cx="9144000" cy="910454"/>
          </a:xfrm>
        </p:spPr>
        <p:txBody>
          <a:bodyPr>
            <a:normAutofit/>
          </a:bodyPr>
          <a:lstStyle/>
          <a:p>
            <a:r>
              <a:rPr lang="fa-IR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روش استفاده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645" y="2477659"/>
            <a:ext cx="8725278" cy="110156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038" y="3422469"/>
            <a:ext cx="8853756" cy="12148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708" y="4495283"/>
            <a:ext cx="8669918" cy="104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73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749" y="1463041"/>
            <a:ext cx="9144000" cy="910454"/>
          </a:xfrm>
        </p:spPr>
        <p:txBody>
          <a:bodyPr>
            <a:normAutofit/>
          </a:bodyPr>
          <a:lstStyle/>
          <a:p>
            <a:r>
              <a:rPr lang="fa-IR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فعال سازی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390" y="2829908"/>
            <a:ext cx="9396142" cy="14677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87" y="4158695"/>
            <a:ext cx="9679831" cy="15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1749" y="1463041"/>
            <a:ext cx="9144000" cy="910454"/>
          </a:xfrm>
        </p:spPr>
        <p:txBody>
          <a:bodyPr>
            <a:normAutofit/>
          </a:bodyPr>
          <a:lstStyle/>
          <a:p>
            <a:r>
              <a:rPr lang="fa-IR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نصب پکیج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66" y="2464935"/>
            <a:ext cx="9901165" cy="24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1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</Words>
  <Application>Microsoft Office PowerPoint</Application>
  <PresentationFormat>Widescreen</PresentationFormat>
  <Paragraphs>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 Yekan</vt:lpstr>
      <vt:lpstr>Calibri</vt:lpstr>
      <vt:lpstr>Calibri Light</vt:lpstr>
      <vt:lpstr>Source Code Pro</vt:lpstr>
      <vt:lpstr>Office Theme</vt:lpstr>
      <vt:lpstr>Virtual Environment</vt:lpstr>
      <vt:lpstr>محیط مجازی چیست؟</vt:lpstr>
      <vt:lpstr>چه نیازی به محیط مجازی هست؟</vt:lpstr>
      <vt:lpstr>چرا محیط مجازی مهم است؟</vt:lpstr>
      <vt:lpstr>روش استفاده</vt:lpstr>
      <vt:lpstr>روش استفاده</vt:lpstr>
      <vt:lpstr>روش استفاده</vt:lpstr>
      <vt:lpstr>فعال سازی</vt:lpstr>
      <vt:lpstr>نصب پکیج</vt:lpstr>
      <vt:lpstr>نصب پکیج</vt:lpstr>
      <vt:lpstr>نصب پکیج</vt:lpstr>
      <vt:lpstr>نصب پکیج</vt:lpstr>
      <vt:lpstr>بازسازی محیط مجازی</vt:lpstr>
      <vt:lpstr>غیرفعال سازی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Environment</dc:title>
  <dc:creator>PC</dc:creator>
  <cp:lastModifiedBy>PC</cp:lastModifiedBy>
  <cp:revision>21</cp:revision>
  <dcterms:created xsi:type="dcterms:W3CDTF">2023-01-04T19:33:54Z</dcterms:created>
  <dcterms:modified xsi:type="dcterms:W3CDTF">2023-01-04T19:47:03Z</dcterms:modified>
</cp:coreProperties>
</file>