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6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411B2-F6C6-4F76-9584-24208D4B4235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1911D-C452-4096-A7E1-0FAE74E5A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27" y="1981199"/>
            <a:ext cx="9144000" cy="739055"/>
          </a:xfrm>
        </p:spPr>
        <p:txBody>
          <a:bodyPr>
            <a:normAutofit/>
          </a:bodyPr>
          <a:lstStyle/>
          <a:p>
            <a:pPr rtl="1"/>
            <a:r>
              <a:rPr lang="en-US" sz="44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Error handling</a:t>
            </a:r>
            <a:endParaRPr lang="en-US" sz="4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4727" y="2720254"/>
            <a:ext cx="9144000" cy="739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کنترل خطا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03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162" y="2878745"/>
            <a:ext cx="89236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یک خطای درحین‌اجرا ایجاد کنید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840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162" y="2878745"/>
            <a:ext cx="89236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یک خطای منطقی ایجاد کنید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86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162" y="2878745"/>
            <a:ext cx="89236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یک خطای منطقی ایجاد کنید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643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0554" y="1352904"/>
            <a:ext cx="94159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"Enter a number: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"Enter another number: 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"Please enter a valid integer."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ZeroDivisionError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"Cannot divide by zero."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Exception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"Error:"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9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88677" y="22045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some code here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handle the exception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always run this code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0880" y="293602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انواع خطا در پایتون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64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0880" y="293602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Syntax </a:t>
            </a:r>
            <a:r>
              <a:rPr lang="en-US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Errors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2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0880" y="293602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Runtime </a:t>
            </a:r>
            <a:r>
              <a:rPr lang="en-US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Errors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110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0880" y="2936020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Logical </a:t>
            </a:r>
            <a:r>
              <a:rPr lang="en-US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Errors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138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741" y="1359434"/>
            <a:ext cx="8923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that may raise an exception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ExceptionType1: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to handle the ExceptionType1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ExceptionType2: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to handle the ExceptionType2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that will run if no exception is raised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finally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 code that will run regardless of whether an exception is raised or not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1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162" y="2878745"/>
            <a:ext cx="89236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4400" dirty="0" smtClean="0">
                <a:solidFill>
                  <a:srgbClr val="C586C0"/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یک خطای نحوی ایجاد کنید</a:t>
            </a:r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327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 Yekan</vt:lpstr>
      <vt:lpstr>Calibri</vt:lpstr>
      <vt:lpstr>Calibri Light</vt:lpstr>
      <vt:lpstr>Consolas</vt:lpstr>
      <vt:lpstr>Source Code Pro</vt:lpstr>
      <vt:lpstr>Office Theme</vt:lpstr>
      <vt:lpstr>Error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عناصر لیست را چاپ کنید. با حلقه for</dc:title>
  <dc:creator>PC</dc:creator>
  <cp:lastModifiedBy>PC</cp:lastModifiedBy>
  <cp:revision>40</cp:revision>
  <dcterms:created xsi:type="dcterms:W3CDTF">2023-02-24T07:47:37Z</dcterms:created>
  <dcterms:modified xsi:type="dcterms:W3CDTF">2023-02-26T11:58:43Z</dcterms:modified>
</cp:coreProperties>
</file>