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39" r:id="rId2"/>
    <p:sldId id="417" r:id="rId3"/>
    <p:sldId id="418" r:id="rId4"/>
    <p:sldId id="419" r:id="rId5"/>
    <p:sldId id="420" r:id="rId6"/>
    <p:sldId id="421" r:id="rId7"/>
    <p:sldId id="422" r:id="rId8"/>
    <p:sldId id="423" r:id="rId9"/>
    <p:sldId id="424" r:id="rId10"/>
    <p:sldId id="425" r:id="rId11"/>
    <p:sldId id="426" r:id="rId12"/>
    <p:sldId id="427" r:id="rId13"/>
    <p:sldId id="428" r:id="rId14"/>
    <p:sldId id="429" r:id="rId15"/>
    <p:sldId id="430" r:id="rId16"/>
    <p:sldId id="431" r:id="rId17"/>
    <p:sldId id="432" r:id="rId18"/>
    <p:sldId id="433" r:id="rId19"/>
    <p:sldId id="434" r:id="rId20"/>
    <p:sldId id="435" r:id="rId21"/>
    <p:sldId id="436" r:id="rId22"/>
    <p:sldId id="437" r:id="rId23"/>
    <p:sldId id="43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  <a:srgbClr val="091E42"/>
    <a:srgbClr val="FFC7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36928-3D53-47A6-AF02-5F156BF0CC20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37F1D-D4DE-4273-A392-B3DE46956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25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36928-3D53-47A6-AF02-5F156BF0CC20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37F1D-D4DE-4273-A392-B3DE46956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82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36928-3D53-47A6-AF02-5F156BF0CC20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37F1D-D4DE-4273-A392-B3DE46956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317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36928-3D53-47A6-AF02-5F156BF0CC20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37F1D-D4DE-4273-A392-B3DE46956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13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36928-3D53-47A6-AF02-5F156BF0CC20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37F1D-D4DE-4273-A392-B3DE46956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7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36928-3D53-47A6-AF02-5F156BF0CC20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37F1D-D4DE-4273-A392-B3DE46956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36928-3D53-47A6-AF02-5F156BF0CC20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37F1D-D4DE-4273-A392-B3DE46956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18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36928-3D53-47A6-AF02-5F156BF0CC20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37F1D-D4DE-4273-A392-B3DE46956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667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36928-3D53-47A6-AF02-5F156BF0CC20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37F1D-D4DE-4273-A392-B3DE46956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83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36928-3D53-47A6-AF02-5F156BF0CC20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37F1D-D4DE-4273-A392-B3DE46956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77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36928-3D53-47A6-AF02-5F156BF0CC20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37F1D-D4DE-4273-A392-B3DE46956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7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36928-3D53-47A6-AF02-5F156BF0CC20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37F1D-D4DE-4273-A392-B3DE46956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0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696" y="1997982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Let‘s </a:t>
            </a:r>
            <a:br>
              <a:rPr lang="en-US" dirty="0" smtClean="0"/>
            </a:br>
            <a:r>
              <a:rPr lang="en-US" dirty="0" smtClean="0"/>
              <a:t>Create a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103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825" y="1462405"/>
            <a:ext cx="10515600" cy="1325563"/>
          </a:xfrm>
        </p:spPr>
        <p:txBody>
          <a:bodyPr/>
          <a:lstStyle/>
          <a:p>
            <a:r>
              <a:rPr lang="en-US" b="1" dirty="0"/>
              <a:t>8. Pull Requests:</a:t>
            </a:r>
            <a:r>
              <a:rPr lang="en-US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921327" y="3028340"/>
            <a:ext cx="875607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</a:rPr>
              <a:t>fork </a:t>
            </a:r>
            <a:r>
              <a:rPr lang="en-US" dirty="0">
                <a:latin typeface="+mj-lt"/>
              </a:rPr>
              <a:t>a </a:t>
            </a:r>
            <a:r>
              <a:rPr lang="en-US" dirty="0" smtClean="0">
                <a:latin typeface="+mj-lt"/>
              </a:rPr>
              <a:t>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</a:rPr>
              <a:t>create </a:t>
            </a:r>
            <a:r>
              <a:rPr lang="en-US" dirty="0">
                <a:latin typeface="+mj-lt"/>
              </a:rPr>
              <a:t>a new </a:t>
            </a:r>
            <a:r>
              <a:rPr lang="en-US" dirty="0" smtClean="0">
                <a:latin typeface="+mj-lt"/>
              </a:rPr>
              <a:t>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</a:rPr>
              <a:t>make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</a:rPr>
              <a:t>commit </a:t>
            </a:r>
            <a:r>
              <a:rPr lang="en-US" dirty="0">
                <a:latin typeface="+mj-lt"/>
              </a:rPr>
              <a:t>those </a:t>
            </a:r>
            <a:endParaRPr lang="en-US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</a:rPr>
              <a:t>open </a:t>
            </a:r>
            <a:r>
              <a:rPr lang="en-US" dirty="0">
                <a:latin typeface="+mj-lt"/>
              </a:rPr>
              <a:t>a pull request to merge those changes back into the main repository.</a:t>
            </a:r>
          </a:p>
        </p:txBody>
      </p:sp>
    </p:spTree>
    <p:extLst>
      <p:ext uri="{BB962C8B-B14F-4D97-AF65-F5344CB8AC3E}">
        <p14:creationId xmlns:p14="http://schemas.microsoft.com/office/powerpoint/2010/main" val="94067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509" y="2533559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Hands-On #2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1382" y="32650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890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693" y="2060921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three is more than three!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38693" y="30335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3&gt;3</a:t>
            </a:r>
            <a:r>
              <a:rPr lang="en-US" dirty="0" smtClean="0">
                <a:solidFill>
                  <a:schemeClr val="accent2"/>
                </a:solidFill>
              </a:rPr>
              <a:t>!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085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1687484"/>
            <a:ext cx="10515600" cy="3502863"/>
          </a:xfrm>
        </p:spPr>
        <p:txBody>
          <a:bodyPr>
            <a:normAutofit/>
          </a:bodyPr>
          <a:lstStyle/>
          <a:p>
            <a:r>
              <a:rPr lang="en-US" sz="2800" b="1" dirty="0"/>
              <a:t>Group 1: </a:t>
            </a:r>
            <a:r>
              <a:rPr lang="en-US" sz="2800" b="1" dirty="0" smtClean="0"/>
              <a:t>Developers</a:t>
            </a:r>
            <a:br>
              <a:rPr lang="en-US" sz="2800" b="1" dirty="0" smtClean="0"/>
            </a:br>
            <a:r>
              <a:rPr lang="en-US" sz="2800" b="1" dirty="0" smtClean="0"/>
              <a:t>Group </a:t>
            </a:r>
            <a:r>
              <a:rPr lang="en-US" sz="2800" b="1" dirty="0"/>
              <a:t>2: Testers and </a:t>
            </a:r>
            <a:r>
              <a:rPr lang="en-US" sz="2800" b="1" dirty="0" smtClean="0"/>
              <a:t>Reviewers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/>
              <a:t>Group 3: Integrators and Project Managers</a:t>
            </a:r>
            <a:br>
              <a:rPr lang="en-US" sz="2800" b="1" dirty="0"/>
            </a:br>
            <a:r>
              <a:rPr lang="en-US" sz="2800" b="1" dirty="0"/>
              <a:t/>
            </a:r>
            <a:br>
              <a:rPr lang="en-US" sz="2800" b="1" dirty="0"/>
            </a:b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35370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1. Planning Phase</a:t>
            </a:r>
            <a:endParaRPr lang="en-US" dirty="0"/>
          </a:p>
          <a:p>
            <a:pPr lvl="1"/>
            <a:r>
              <a:rPr lang="en-US" dirty="0"/>
              <a:t>Each group discusses their roles and responsibilities.</a:t>
            </a:r>
          </a:p>
          <a:p>
            <a:pPr lvl="1"/>
            <a:r>
              <a:rPr lang="en-US" dirty="0"/>
              <a:t>Developers brainstorm and decide on the core functionality and features of the application.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Issue </a:t>
            </a:r>
            <a:r>
              <a:rPr lang="en-US" b="1" dirty="0" smtClean="0"/>
              <a:t>Creation</a:t>
            </a:r>
            <a:endParaRPr lang="en-US" dirty="0"/>
          </a:p>
          <a:p>
            <a:pPr lvl="1"/>
            <a:r>
              <a:rPr lang="en-US" dirty="0"/>
              <a:t>Developers create GitHub issues for each feature or function they plan to implement.</a:t>
            </a:r>
          </a:p>
          <a:p>
            <a:pPr lvl="1"/>
            <a:r>
              <a:rPr lang="en-US" dirty="0"/>
              <a:t>Testers create test cases for each function.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Work and </a:t>
            </a:r>
            <a:r>
              <a:rPr lang="en-US" b="1" dirty="0" smtClean="0"/>
              <a:t>Communication</a:t>
            </a:r>
            <a:endParaRPr lang="en-US" dirty="0"/>
          </a:p>
          <a:p>
            <a:pPr lvl="1"/>
            <a:r>
              <a:rPr lang="en-US" dirty="0"/>
              <a:t>Developers work on implementing their features and writing tests.</a:t>
            </a:r>
          </a:p>
          <a:p>
            <a:pPr lvl="1"/>
            <a:r>
              <a:rPr lang="en-US" dirty="0"/>
              <a:t>Testers run the tests, provide feedback, and work with Developers to address any issues.</a:t>
            </a:r>
          </a:p>
          <a:p>
            <a:pPr lvl="1"/>
            <a:r>
              <a:rPr lang="en-US" dirty="0"/>
              <a:t>Reviewers review pull requests, provide feedback, and ensure code quality.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Merge and </a:t>
            </a:r>
            <a:r>
              <a:rPr lang="en-US" b="1" dirty="0" smtClean="0"/>
              <a:t>Debugging</a:t>
            </a:r>
            <a:endParaRPr lang="en-US" dirty="0"/>
          </a:p>
          <a:p>
            <a:pPr lvl="1"/>
            <a:r>
              <a:rPr lang="en-US" dirty="0"/>
              <a:t>Integrators review and merge pull requests from Developers.</a:t>
            </a:r>
          </a:p>
          <a:p>
            <a:pPr lvl="1"/>
            <a:r>
              <a:rPr lang="en-US" dirty="0"/>
              <a:t>Integrators handle any merge conflicts and ensure that the main branch remains stable.</a:t>
            </a:r>
          </a:p>
          <a:p>
            <a:pPr lvl="1"/>
            <a:r>
              <a:rPr lang="en-US" dirty="0"/>
              <a:t>Developers and Testers work together to ensure that the merged features work as expected.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Finalization and </a:t>
            </a:r>
            <a:r>
              <a:rPr lang="en-US" b="1" dirty="0" smtClean="0"/>
              <a:t>Presentation</a:t>
            </a:r>
            <a:endParaRPr lang="en-US" dirty="0"/>
          </a:p>
          <a:p>
            <a:pPr lvl="1"/>
            <a:r>
              <a:rPr lang="en-US" dirty="0"/>
              <a:t>Project Manager ensures all contributions are integrated.</a:t>
            </a:r>
          </a:p>
          <a:p>
            <a:pPr lvl="1"/>
            <a:r>
              <a:rPr lang="en-US" dirty="0"/>
              <a:t>Each group prepares a brief presentation of their roles, challenges faced, and the application's features.</a:t>
            </a:r>
          </a:p>
          <a:p>
            <a:pPr lvl="1"/>
            <a:r>
              <a:rPr lang="en-US" dirty="0"/>
              <a:t>Presentations are given to the class.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127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02485"/>
            <a:ext cx="10515600" cy="1325563"/>
          </a:xfrm>
        </p:spPr>
        <p:txBody>
          <a:bodyPr/>
          <a:lstStyle/>
          <a:p>
            <a:r>
              <a:rPr lang="en-US" b="1" dirty="0" smtClean="0"/>
              <a:t>1.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91097"/>
            <a:ext cx="10515600" cy="2585865"/>
          </a:xfrm>
        </p:spPr>
        <p:txBody>
          <a:bodyPr/>
          <a:lstStyle/>
          <a:p>
            <a:r>
              <a:rPr lang="en-US" dirty="0" smtClean="0"/>
              <a:t>do the setup for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066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258" y="2351867"/>
            <a:ext cx="10515600" cy="1325563"/>
          </a:xfrm>
        </p:spPr>
        <p:txBody>
          <a:bodyPr/>
          <a:lstStyle/>
          <a:p>
            <a:r>
              <a:rPr lang="en-US" b="1" dirty="0" smtClean="0"/>
              <a:t>2. </a:t>
            </a:r>
            <a:r>
              <a:rPr lang="en-US" b="1" dirty="0"/>
              <a:t>Create a Repository: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15746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386" y="2002732"/>
            <a:ext cx="10515600" cy="1325563"/>
          </a:xfrm>
        </p:spPr>
        <p:txBody>
          <a:bodyPr/>
          <a:lstStyle/>
          <a:p>
            <a:r>
              <a:rPr lang="en-US" b="1" dirty="0" smtClean="0"/>
              <a:t>3. </a:t>
            </a:r>
            <a:r>
              <a:rPr lang="en-US" b="1" dirty="0"/>
              <a:t>Clone the Repository:</a:t>
            </a:r>
            <a:r>
              <a:rPr lang="en-US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763386" y="5896094"/>
            <a:ext cx="9145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+mj-lt"/>
              </a:rPr>
              <a:t>example</a:t>
            </a:r>
            <a:r>
              <a:rPr lang="en-US" dirty="0" smtClean="0">
                <a:latin typeface="+mj-lt"/>
              </a:rPr>
              <a:t>: </a:t>
            </a:r>
            <a:r>
              <a:rPr lang="en-US" dirty="0" err="1" smtClean="0">
                <a:latin typeface="+mj-lt"/>
              </a:rPr>
              <a:t>git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clone https://github.com/yourusername/GitHandsOn.git</a:t>
            </a:r>
          </a:p>
        </p:txBody>
      </p:sp>
    </p:spTree>
    <p:extLst>
      <p:ext uri="{BB962C8B-B14F-4D97-AF65-F5344CB8AC3E}">
        <p14:creationId xmlns:p14="http://schemas.microsoft.com/office/powerpoint/2010/main" val="883030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761" y="2301991"/>
            <a:ext cx="10515600" cy="1325563"/>
          </a:xfrm>
        </p:spPr>
        <p:txBody>
          <a:bodyPr/>
          <a:lstStyle/>
          <a:p>
            <a:r>
              <a:rPr lang="en-US" b="1" dirty="0" smtClean="0"/>
              <a:t>4. </a:t>
            </a:r>
            <a:r>
              <a:rPr lang="en-US" b="1" dirty="0"/>
              <a:t>Make Changes: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38496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262" y="2044296"/>
            <a:ext cx="10515600" cy="1325563"/>
          </a:xfrm>
        </p:spPr>
        <p:txBody>
          <a:bodyPr/>
          <a:lstStyle/>
          <a:p>
            <a:r>
              <a:rPr lang="en-US" b="1" dirty="0" smtClean="0"/>
              <a:t>5. </a:t>
            </a:r>
            <a:r>
              <a:rPr lang="en-US" b="1" dirty="0"/>
              <a:t>Stage and Commit: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9906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011" y="2602297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Hands-On #1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1382" y="32650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solo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5086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" y="1911292"/>
            <a:ext cx="10515600" cy="1325563"/>
          </a:xfrm>
        </p:spPr>
        <p:txBody>
          <a:bodyPr/>
          <a:lstStyle/>
          <a:p>
            <a:r>
              <a:rPr lang="en-US" b="1" dirty="0" smtClean="0"/>
              <a:t>6. </a:t>
            </a:r>
            <a:r>
              <a:rPr lang="en-US" b="1" dirty="0"/>
              <a:t>Push Changes:</a:t>
            </a:r>
            <a:r>
              <a:rPr lang="en-US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929640" y="6311730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+mj-lt"/>
              </a:rPr>
              <a:t>git</a:t>
            </a:r>
            <a:r>
              <a:rPr lang="en-US" dirty="0">
                <a:latin typeface="+mj-lt"/>
              </a:rPr>
              <a:t> push origin main</a:t>
            </a:r>
          </a:p>
        </p:txBody>
      </p:sp>
    </p:spTree>
    <p:extLst>
      <p:ext uri="{BB962C8B-B14F-4D97-AF65-F5344CB8AC3E}">
        <p14:creationId xmlns:p14="http://schemas.microsoft.com/office/powerpoint/2010/main" val="3312144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825" y="1462405"/>
            <a:ext cx="10515600" cy="1325563"/>
          </a:xfrm>
        </p:spPr>
        <p:txBody>
          <a:bodyPr/>
          <a:lstStyle/>
          <a:p>
            <a:r>
              <a:rPr lang="en-US" b="1" dirty="0" smtClean="0"/>
              <a:t>7. </a:t>
            </a:r>
            <a:r>
              <a:rPr lang="en-US" b="1" dirty="0"/>
              <a:t>Pull Requests:</a:t>
            </a:r>
            <a:r>
              <a:rPr lang="en-US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913014" y="3169657"/>
            <a:ext cx="106998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</a:rPr>
              <a:t>fork </a:t>
            </a:r>
            <a:r>
              <a:rPr lang="en-US" dirty="0">
                <a:latin typeface="+mj-lt"/>
              </a:rPr>
              <a:t>a </a:t>
            </a:r>
            <a:r>
              <a:rPr lang="en-US" dirty="0" smtClean="0">
                <a:latin typeface="+mj-lt"/>
              </a:rPr>
              <a:t>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</a:rPr>
              <a:t>create </a:t>
            </a:r>
            <a:r>
              <a:rPr lang="en-US" dirty="0">
                <a:latin typeface="+mj-lt"/>
              </a:rPr>
              <a:t>a new </a:t>
            </a:r>
            <a:r>
              <a:rPr lang="en-US" dirty="0" smtClean="0">
                <a:latin typeface="+mj-lt"/>
              </a:rPr>
              <a:t>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</a:rPr>
              <a:t>make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</a:rPr>
              <a:t>commit </a:t>
            </a:r>
            <a:r>
              <a:rPr lang="en-US" dirty="0">
                <a:latin typeface="+mj-lt"/>
              </a:rPr>
              <a:t>those </a:t>
            </a:r>
            <a:endParaRPr lang="en-US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</a:rPr>
              <a:t>open </a:t>
            </a:r>
            <a:r>
              <a:rPr lang="en-US" dirty="0">
                <a:latin typeface="+mj-lt"/>
              </a:rPr>
              <a:t>a pull request to merge those changes back into the main repository.</a:t>
            </a:r>
          </a:p>
        </p:txBody>
      </p:sp>
    </p:spTree>
    <p:extLst>
      <p:ext uri="{BB962C8B-B14F-4D97-AF65-F5344CB8AC3E}">
        <p14:creationId xmlns:p14="http://schemas.microsoft.com/office/powerpoint/2010/main" val="42043811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44543"/>
            <a:ext cx="10515600" cy="1325563"/>
          </a:xfrm>
        </p:spPr>
        <p:txBody>
          <a:bodyPr/>
          <a:lstStyle/>
          <a:p>
            <a:r>
              <a:rPr lang="en-US" b="1" dirty="0" smtClean="0"/>
              <a:t>8. </a:t>
            </a:r>
            <a:r>
              <a:rPr lang="en-US" b="1" dirty="0"/>
              <a:t>Collaborative Workflow: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57353"/>
            <a:ext cx="10515600" cy="241961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+mj-lt"/>
              </a:rPr>
              <a:t>Other team members can then review and discuss the changes in the pull request.</a:t>
            </a:r>
          </a:p>
        </p:txBody>
      </p:sp>
    </p:spTree>
    <p:extLst>
      <p:ext uri="{BB962C8B-B14F-4D97-AF65-F5344CB8AC3E}">
        <p14:creationId xmlns:p14="http://schemas.microsoft.com/office/powerpoint/2010/main" val="29533364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18863"/>
            <a:ext cx="10515600" cy="1325563"/>
          </a:xfrm>
        </p:spPr>
        <p:txBody>
          <a:bodyPr/>
          <a:lstStyle/>
          <a:p>
            <a:r>
              <a:rPr lang="en-US" b="1" dirty="0" smtClean="0"/>
              <a:t>9. </a:t>
            </a:r>
            <a:r>
              <a:rPr lang="en-US" b="1" dirty="0"/>
              <a:t>Handling Conflicts: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90355"/>
            <a:ext cx="10515600" cy="2286607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+mj-lt"/>
              </a:rPr>
              <a:t>how to handle merge conflicts that may arise when multiple people are working on the same file simultaneously</a:t>
            </a:r>
          </a:p>
        </p:txBody>
      </p:sp>
    </p:spTree>
    <p:extLst>
      <p:ext uri="{BB962C8B-B14F-4D97-AF65-F5344CB8AC3E}">
        <p14:creationId xmlns:p14="http://schemas.microsoft.com/office/powerpoint/2010/main" val="620617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02485"/>
            <a:ext cx="10515600" cy="1325563"/>
          </a:xfrm>
        </p:spPr>
        <p:txBody>
          <a:bodyPr/>
          <a:lstStyle/>
          <a:p>
            <a:r>
              <a:rPr lang="en-US" b="1" dirty="0" smtClean="0"/>
              <a:t>1.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91097"/>
            <a:ext cx="10515600" cy="2585865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do the setup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90084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259" y="229367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2. Create </a:t>
            </a:r>
            <a:r>
              <a:rPr lang="en-US" sz="3600" b="1" dirty="0"/>
              <a:t>GitHub Accounts:</a:t>
            </a:r>
            <a:r>
              <a:rPr lang="en-US" sz="3600" dirty="0"/>
              <a:t> </a:t>
            </a:r>
            <a:br>
              <a:rPr lang="en-US" sz="36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12201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386" y="1952856"/>
            <a:ext cx="10515600" cy="1325563"/>
          </a:xfrm>
        </p:spPr>
        <p:txBody>
          <a:bodyPr/>
          <a:lstStyle/>
          <a:p>
            <a:r>
              <a:rPr lang="en-US" b="1" dirty="0"/>
              <a:t>3. Create a Repository: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8066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386" y="2002732"/>
            <a:ext cx="10515600" cy="1325563"/>
          </a:xfrm>
        </p:spPr>
        <p:txBody>
          <a:bodyPr/>
          <a:lstStyle/>
          <a:p>
            <a:r>
              <a:rPr lang="en-US" b="1" dirty="0"/>
              <a:t>4. Clone the Repository:</a:t>
            </a:r>
            <a:r>
              <a:rPr lang="en-US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763386" y="6320043"/>
            <a:ext cx="9145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+mj-lt"/>
              </a:rPr>
              <a:t>example</a:t>
            </a:r>
            <a:r>
              <a:rPr lang="en-US" dirty="0" smtClean="0">
                <a:latin typeface="+mj-lt"/>
              </a:rPr>
              <a:t>: </a:t>
            </a:r>
            <a:r>
              <a:rPr lang="en-US" dirty="0" err="1" smtClean="0">
                <a:latin typeface="+mj-lt"/>
              </a:rPr>
              <a:t>git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clone https://github.com/yourusername/GitHandsOn.git</a:t>
            </a:r>
          </a:p>
        </p:txBody>
      </p:sp>
    </p:spTree>
    <p:extLst>
      <p:ext uri="{BB962C8B-B14F-4D97-AF65-F5344CB8AC3E}">
        <p14:creationId xmlns:p14="http://schemas.microsoft.com/office/powerpoint/2010/main" val="2831566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88" y="1927918"/>
            <a:ext cx="10515600" cy="1325563"/>
          </a:xfrm>
        </p:spPr>
        <p:txBody>
          <a:bodyPr/>
          <a:lstStyle/>
          <a:p>
            <a:r>
              <a:rPr lang="en-US" b="1" dirty="0"/>
              <a:t>5. Make Changes: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0062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262" y="2044296"/>
            <a:ext cx="10515600" cy="1325563"/>
          </a:xfrm>
        </p:spPr>
        <p:txBody>
          <a:bodyPr/>
          <a:lstStyle/>
          <a:p>
            <a:r>
              <a:rPr lang="en-US" b="1" dirty="0"/>
              <a:t>6. Stage and Commit: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35746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" y="1911292"/>
            <a:ext cx="10515600" cy="1325563"/>
          </a:xfrm>
        </p:spPr>
        <p:txBody>
          <a:bodyPr/>
          <a:lstStyle/>
          <a:p>
            <a:r>
              <a:rPr lang="en-US" b="1" dirty="0"/>
              <a:t>7. Push Changes:</a:t>
            </a:r>
            <a:r>
              <a:rPr lang="en-US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929640" y="6311730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+mj-lt"/>
              </a:rPr>
              <a:t>git</a:t>
            </a:r>
            <a:r>
              <a:rPr lang="en-US" dirty="0">
                <a:latin typeface="+mj-lt"/>
              </a:rPr>
              <a:t> push origin main</a:t>
            </a:r>
          </a:p>
        </p:txBody>
      </p:sp>
    </p:spTree>
    <p:extLst>
      <p:ext uri="{BB962C8B-B14F-4D97-AF65-F5344CB8AC3E}">
        <p14:creationId xmlns:p14="http://schemas.microsoft.com/office/powerpoint/2010/main" val="3274200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Source Code Pro"/>
        <a:ea typeface=""/>
        <a:cs typeface="B Yekan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</TotalTime>
  <Words>395</Words>
  <Application>Microsoft Office PowerPoint</Application>
  <PresentationFormat>Widescreen</PresentationFormat>
  <Paragraphs>62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B Yekan</vt:lpstr>
      <vt:lpstr>Calibri</vt:lpstr>
      <vt:lpstr>Source Code Pro</vt:lpstr>
      <vt:lpstr>Office Theme</vt:lpstr>
      <vt:lpstr>Let‘s  Create a game</vt:lpstr>
      <vt:lpstr>Hands-On #1</vt:lpstr>
      <vt:lpstr>1. Setup</vt:lpstr>
      <vt:lpstr>2. Create GitHub Accounts:  </vt:lpstr>
      <vt:lpstr>3. Create a Repository: </vt:lpstr>
      <vt:lpstr>4. Clone the Repository: </vt:lpstr>
      <vt:lpstr>5. Make Changes: </vt:lpstr>
      <vt:lpstr>6. Stage and Commit: </vt:lpstr>
      <vt:lpstr>7. Push Changes: </vt:lpstr>
      <vt:lpstr>8. Pull Requests: </vt:lpstr>
      <vt:lpstr>Hands-On #2</vt:lpstr>
      <vt:lpstr>three is more than three!</vt:lpstr>
      <vt:lpstr>Group 1: Developers Group 2: Testers and Reviewers Group 3: Integrators and Project Managers  </vt:lpstr>
      <vt:lpstr>Plan:</vt:lpstr>
      <vt:lpstr>1. Setup</vt:lpstr>
      <vt:lpstr>2. Create a Repository: </vt:lpstr>
      <vt:lpstr>3. Clone the Repository: </vt:lpstr>
      <vt:lpstr>4. Make Changes: </vt:lpstr>
      <vt:lpstr>5. Stage and Commit: </vt:lpstr>
      <vt:lpstr>6. Push Changes: </vt:lpstr>
      <vt:lpstr>7. Pull Requests: </vt:lpstr>
      <vt:lpstr>8. Collaborative Workflow: </vt:lpstr>
      <vt:lpstr>9. Handling Conflicts: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الگوریتم  در پایتون</dc:title>
  <dc:creator>PC</dc:creator>
  <cp:lastModifiedBy>PC</cp:lastModifiedBy>
  <cp:revision>404</cp:revision>
  <dcterms:created xsi:type="dcterms:W3CDTF">2023-07-13T06:56:54Z</dcterms:created>
  <dcterms:modified xsi:type="dcterms:W3CDTF">2023-08-17T08:21:40Z</dcterms:modified>
</cp:coreProperties>
</file>