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6" r:id="rId30"/>
    <p:sldId id="287" r:id="rId31"/>
    <p:sldId id="285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7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7CA34-A781-4867-B1F0-8A68915E21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E42ED-693B-4484-BFD1-6B497C074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6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5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4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2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7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6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6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3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3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6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5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5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2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5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99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8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70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5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7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2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7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8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6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6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22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7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76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79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55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2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ource Code Pro" panose="020B0509030403020204" pitchFamily="49" charset="0"/>
              </a:rPr>
              <a:t>PyQT6</a:t>
            </a:r>
            <a:endParaRPr lang="en-US" sz="4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50386" y="10716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first app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13" y="2618510"/>
            <a:ext cx="8167850" cy="9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50386" y="10716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run it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13" y="2618510"/>
            <a:ext cx="8167850" cy="9148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614" y="3866651"/>
            <a:ext cx="90309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1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12386" y="53341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read it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48" y="287570"/>
            <a:ext cx="9050013" cy="1076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71576" y="1803462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Source Code Pro" panose="020B0509030403020204" pitchFamily="49" charset="0"/>
              </a:rPr>
              <a:t>QApplication</a:t>
            </a:r>
            <a:r>
              <a:rPr lang="en-US" dirty="0">
                <a:latin typeface="Source Code Pro" panose="020B0509030403020204" pitchFamily="49" charset="0"/>
              </a:rPr>
              <a:t>, the application handler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4863" y="2427545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Source Code Pro" panose="020B0509030403020204" pitchFamily="49" charset="0"/>
              </a:rPr>
              <a:t>QWidget</a:t>
            </a:r>
            <a:r>
              <a:rPr lang="en-US" dirty="0">
                <a:latin typeface="Source Code Pro" panose="020B0509030403020204" pitchFamily="49" charset="0"/>
              </a:rPr>
              <a:t>, a basic empty GUI widget</a:t>
            </a:r>
          </a:p>
        </p:txBody>
      </p:sp>
    </p:spTree>
    <p:extLst>
      <p:ext uri="{BB962C8B-B14F-4D97-AF65-F5344CB8AC3E}">
        <p14:creationId xmlns:p14="http://schemas.microsoft.com/office/powerpoint/2010/main" val="13648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3176" y="958335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Source Code Pro" panose="020B0509030403020204" pitchFamily="49" charset="0"/>
              </a:rPr>
              <a:t>main modules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1155" y="2649218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Source Code Pro" panose="020B0509030403020204" pitchFamily="49" charset="0"/>
              </a:rPr>
              <a:t>QtWidgets</a:t>
            </a:r>
            <a:r>
              <a:rPr lang="en-US" sz="2400" b="1" dirty="0" smtClean="0">
                <a:latin typeface="Source Code Pro" panose="020B0509030403020204" pitchFamily="49" charset="0"/>
              </a:rPr>
              <a:t> - </a:t>
            </a:r>
            <a:r>
              <a:rPr lang="en-US" sz="2400" b="1" dirty="0" err="1">
                <a:latin typeface="Source Code Pro" panose="020B0509030403020204" pitchFamily="49" charset="0"/>
              </a:rPr>
              <a:t>QtGui</a:t>
            </a:r>
            <a:r>
              <a:rPr lang="en-US" sz="2400" b="1" dirty="0">
                <a:latin typeface="Source Code Pro" panose="020B0509030403020204" pitchFamily="49" charset="0"/>
              </a:rPr>
              <a:t> </a:t>
            </a:r>
            <a:r>
              <a:rPr lang="en-US" sz="2400" b="1" dirty="0" smtClean="0">
                <a:latin typeface="Source Code Pro" panose="020B0509030403020204" pitchFamily="49" charset="0"/>
              </a:rPr>
              <a:t>- </a:t>
            </a:r>
            <a:r>
              <a:rPr lang="en-US" sz="2400" b="1" dirty="0" err="1">
                <a:latin typeface="Source Code Pro" panose="020B0509030403020204" pitchFamily="49" charset="0"/>
              </a:rPr>
              <a:t>QtCore</a:t>
            </a:r>
            <a:r>
              <a:rPr lang="en-US" sz="2400" b="1" dirty="0">
                <a:latin typeface="Source Code Pro" panose="020B0509030403020204" pitchFamily="49" charset="0"/>
              </a:rPr>
              <a:t>.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0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85" y="2561246"/>
            <a:ext cx="9059539" cy="10669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959926" y="3352800"/>
            <a:ext cx="13854" cy="65116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25357" y="4235083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لیستی از آرگومان‌های داده شده به پایتون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6339" y="1769692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application instance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2407255" y="2139024"/>
            <a:ext cx="0" cy="6665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85" y="2561246"/>
            <a:ext cx="9059539" cy="10669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959926" y="3352800"/>
            <a:ext cx="13854" cy="65116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25357" y="4235083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لیستی از آرگومان‌های داده شده به پایتون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6339" y="1769692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application instance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2407255" y="2139024"/>
            <a:ext cx="0" cy="6665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37" y="5000546"/>
            <a:ext cx="9202434" cy="11241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50457" y="4617815"/>
            <a:ext cx="29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اگر نمی‌خواهید چیزی اضافه کنید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914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89" y="2401726"/>
            <a:ext cx="9154803" cy="14956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28630" y="2032394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ساخت یک ویجت خالی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985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40702" y="2517303"/>
            <a:ext cx="6078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کیوت همه‌ی ویجت‌های سطح بالا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WINDOW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هستند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6644" y="3279303"/>
            <a:ext cx="5287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می‌توان از هر کدام برای ساخت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WINDOW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استفاده کرد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146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86559" y="154748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پنجره را نمی‌بینم!</a:t>
            </a:r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3804" y="2891376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2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.show()</a:t>
            </a:r>
          </a:p>
        </p:txBody>
      </p:sp>
    </p:spTree>
    <p:extLst>
      <p:ext uri="{BB962C8B-B14F-4D97-AF65-F5344CB8AC3E}">
        <p14:creationId xmlns:p14="http://schemas.microsoft.com/office/powerpoint/2010/main" val="259651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08388" y="154748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EVENT LOOP</a:t>
            </a:r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2099" y="305763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200" dirty="0" err="1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app.exec</a:t>
            </a:r>
            <a:r>
              <a:rPr lang="en-US" sz="32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4750" y="2009151"/>
            <a:ext cx="3775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اجرای عبارت زیر برای شروع حلقه‌ی رویداد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46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2" y="1059923"/>
            <a:ext cx="11269648" cy="46012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02727" y="410109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1991</a:t>
            </a:r>
            <a:endParaRPr lang="en-US" sz="4400" b="1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219200" y="414741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1992</a:t>
            </a:r>
            <a:endParaRPr lang="en-US" sz="4400" b="1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2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80227" y="619231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EVENT LOOP</a:t>
            </a:r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66" y="1267785"/>
            <a:ext cx="6668431" cy="4848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29530" y="6116687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توجه: هر اپلیکیشن تنها یک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APP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نیاز دارد.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713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80227" y="619231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EVENT LOOP</a:t>
            </a:r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4209" y="186614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200" dirty="0" err="1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app.exec</a:t>
            </a:r>
            <a:r>
              <a:rPr lang="en-US" sz="32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2663" y="5870105"/>
            <a:ext cx="89033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exec</a:t>
            </a:r>
            <a:r>
              <a:rPr lang="fa-IR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یک کلیدواژه رزرو شده در پایتون 2 بود برای همین از </a:t>
            </a:r>
            <a:r>
              <a:rPr lang="en-US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</a:t>
            </a:r>
            <a:r>
              <a:rPr lang="fa-IR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استفاده شده است، بعدا برای</a:t>
            </a:r>
          </a:p>
          <a:p>
            <a:pPr algn="r" rtl="1"/>
            <a:r>
              <a:rPr lang="en-US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print_</a:t>
            </a:r>
            <a:r>
              <a:rPr lang="fa-IR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هم همین را خواهید دید.</a:t>
            </a:r>
            <a:endParaRPr lang="en-US" sz="2000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975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77176" y="1104140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ویجتی می‌تواند یک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window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باشد.</a:t>
            </a:r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86" y="2644360"/>
            <a:ext cx="9603304" cy="2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33281" y="1104140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اما روش استاندارد: </a:t>
            </a:r>
            <a:r>
              <a:rPr lang="en-US" sz="24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QMainWindow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324" y="2191388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Source Code Pro" panose="020B0509030403020204" pitchFamily="49" charset="0"/>
              </a:rPr>
              <a:t>QMainWindow</a:t>
            </a:r>
            <a:r>
              <a:rPr lang="en-US" dirty="0" smtClean="0">
                <a:latin typeface="Source Code Pro" panose="020B0509030403020204" pitchFamily="49" charset="0"/>
              </a:rPr>
              <a:t> features: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3797" y="3091934"/>
            <a:ext cx="362150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toolbars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menus</a:t>
            </a:r>
          </a:p>
          <a:p>
            <a:r>
              <a:rPr lang="en-US" sz="2800" dirty="0" err="1" smtClean="0">
                <a:latin typeface="Source Code Pro" panose="020B0509030403020204" pitchFamily="49" charset="0"/>
              </a:rPr>
              <a:t>statusbar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err="1">
                <a:latin typeface="Source Code Pro" panose="020B0509030403020204" pitchFamily="49" charset="0"/>
              </a:rPr>
              <a:t>dockable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widgets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7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33281" y="1104140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اما روش استاندارد: </a:t>
            </a:r>
            <a:r>
              <a:rPr lang="en-US" sz="24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QMainWindow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28" y="2122115"/>
            <a:ext cx="792590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81160" y="522249"/>
            <a:ext cx="3451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ارث‌بری از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QMainWindow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939769" cy="66778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02582" y="2309486"/>
            <a:ext cx="4930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ویجت‌های معمول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مقداردهی مقادیر اصلی کلاس پرنت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از 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setCentralWidget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افزودن </a:t>
            </a:r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button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به وسط (این متد مخصوص 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QMainWindow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هست)</a:t>
            </a:r>
          </a:p>
        </p:txBody>
      </p:sp>
    </p:spTree>
    <p:extLst>
      <p:ext uri="{BB962C8B-B14F-4D97-AF65-F5344CB8AC3E}">
        <p14:creationId xmlns:p14="http://schemas.microsoft.com/office/powerpoint/2010/main" val="1726015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81160" y="522249"/>
            <a:ext cx="3451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ارث‌بری از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QMainWindow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775" y="2350726"/>
            <a:ext cx="8319178" cy="21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2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78707" y="522249"/>
            <a:ext cx="51540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اندازه ثابت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window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با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setFixedSize</a:t>
            </a:r>
            <a:endParaRPr lang="en-US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size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از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Qsize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استفاده می‌کنیم.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37" y="243355"/>
            <a:ext cx="5928111" cy="62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03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78707" y="522249"/>
            <a:ext cx="51540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اندازه ثابت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window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با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setFixedSize</a:t>
            </a:r>
            <a:endParaRPr lang="en-US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size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از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Qsize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استفاده می‌کنیم.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60" y="2584572"/>
            <a:ext cx="9866678" cy="29295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5996" y="5886969"/>
            <a:ext cx="3823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دکمه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maximum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غیرفعال است.</a:t>
            </a:r>
          </a:p>
        </p:txBody>
      </p:sp>
    </p:spTree>
    <p:extLst>
      <p:ext uri="{BB962C8B-B14F-4D97-AF65-F5344CB8AC3E}">
        <p14:creationId xmlns:p14="http://schemas.microsoft.com/office/powerpoint/2010/main" val="555253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685390" y="522249"/>
            <a:ext cx="2047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محدودیت اندازه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9206" y="2451041"/>
            <a:ext cx="383630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setFixedSize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setMinimumSize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setMaximumSize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88901" y="5679150"/>
            <a:ext cx="4443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این متدها را می‌توان برای هر ویجت انجام داد</a:t>
            </a:r>
          </a:p>
        </p:txBody>
      </p:sp>
    </p:spTree>
    <p:extLst>
      <p:ext uri="{BB962C8B-B14F-4D97-AF65-F5344CB8AC3E}">
        <p14:creationId xmlns:p14="http://schemas.microsoft.com/office/powerpoint/2010/main" val="72863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7281" y="2246806"/>
            <a:ext cx="18838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Qt</a:t>
            </a:r>
            <a:r>
              <a:rPr lang="en-US" dirty="0"/>
              <a:t> was started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 </a:t>
            </a:r>
            <a:r>
              <a:rPr lang="en-US" dirty="0" err="1"/>
              <a:t>Eirik</a:t>
            </a:r>
            <a:r>
              <a:rPr lang="en-US" dirty="0"/>
              <a:t> </a:t>
            </a:r>
            <a:r>
              <a:rPr lang="en-US" dirty="0" err="1" smtClean="0"/>
              <a:t>Chambe-Eng</a:t>
            </a:r>
            <a:endParaRPr lang="en-US" dirty="0" smtClean="0"/>
          </a:p>
          <a:p>
            <a:r>
              <a:rPr lang="en-US" dirty="0" err="1" smtClean="0"/>
              <a:t>Haavard</a:t>
            </a:r>
            <a:r>
              <a:rPr lang="en-US" dirty="0" smtClean="0"/>
              <a:t> </a:t>
            </a:r>
            <a:r>
              <a:rPr lang="en-US" dirty="0"/>
              <a:t>Nord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1991</a:t>
            </a:r>
          </a:p>
        </p:txBody>
      </p:sp>
    </p:spTree>
    <p:extLst>
      <p:ext uri="{BB962C8B-B14F-4D97-AF65-F5344CB8AC3E}">
        <p14:creationId xmlns:p14="http://schemas.microsoft.com/office/powerpoint/2010/main" val="3937645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81485" y="1478215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Signals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&amp; Slots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0751" y="1939880"/>
            <a:ext cx="2451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تعامل ویجت‌ها با هم</a:t>
            </a:r>
          </a:p>
        </p:txBody>
      </p:sp>
    </p:spTree>
    <p:extLst>
      <p:ext uri="{BB962C8B-B14F-4D97-AF65-F5344CB8AC3E}">
        <p14:creationId xmlns:p14="http://schemas.microsoft.com/office/powerpoint/2010/main" val="4187101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74612" y="452978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Signals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&amp; Slots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4" y="144661"/>
            <a:ext cx="5900724" cy="664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4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74612" y="452978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Signals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&amp; Slots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4" y="144661"/>
            <a:ext cx="5900724" cy="66498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07" y="5365657"/>
            <a:ext cx="491558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51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58957" y="452978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Receiving data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4102" y="1240378"/>
            <a:ext cx="4134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sz="1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we can send data</a:t>
            </a:r>
          </a:p>
          <a:p>
            <a:pPr rtl="1"/>
            <a:r>
              <a:rPr lang="en-US" sz="1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with signal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1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for normal buttons </a:t>
            </a:r>
            <a:r>
              <a:rPr lang="en-US" sz="16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default:False</a:t>
            </a:r>
            <a:endParaRPr lang="en-US" sz="16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6" y="150141"/>
            <a:ext cx="5140802" cy="6534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44102" y="2909575"/>
            <a:ext cx="40110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sz="1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run two slots at the same time.</a:t>
            </a:r>
            <a:endParaRPr lang="en-US" sz="16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4102" y="3248129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sz="1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with the arguments </a:t>
            </a:r>
            <a:endParaRPr lang="en-US" sz="16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666" y="3925237"/>
            <a:ext cx="5144807" cy="25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29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27648" y="452978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Storing data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1" y="683810"/>
            <a:ext cx="5906324" cy="4839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07" y="4392686"/>
            <a:ext cx="505848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1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984195" y="452978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Changing the interface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0"/>
            <a:ext cx="5569527" cy="6711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27" y="5542179"/>
            <a:ext cx="522042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984195" y="452978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Changing the interface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0"/>
            <a:ext cx="5569527" cy="6711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27" y="5542179"/>
            <a:ext cx="5220429" cy="10383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14" y="2160970"/>
            <a:ext cx="1914792" cy="1247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0131" y="2160970"/>
            <a:ext cx="190526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49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4507" y="1034869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we can change everything 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19" y="2811551"/>
            <a:ext cx="8544877" cy="9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12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17175" y="881320"/>
            <a:ext cx="368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4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windowTitleChanged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9014" y="476688"/>
            <a:ext cx="7290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اکثر ویجت‌ها سیگنال خود را دارند، برای 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mainwindow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هم این مساله صادق است.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6" y="1378285"/>
            <a:ext cx="5514605" cy="3948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955" y="1112152"/>
            <a:ext cx="4027394" cy="54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3067" y="2692654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Widgets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96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70609" y="3244334"/>
            <a:ext cx="1450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Qt</a:t>
            </a:r>
            <a:r>
              <a:rPr lang="en-US" dirty="0"/>
              <a:t> and PyQt5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6546" y="38539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PyQt5 is a Python binding of the </a:t>
            </a:r>
            <a:r>
              <a:rPr lang="en-US" dirty="0" err="1"/>
              <a:t>Qt</a:t>
            </a:r>
            <a:r>
              <a:rPr lang="en-US" dirty="0"/>
              <a:t> toolkit, developed by Riverbank Computing</a:t>
            </a:r>
          </a:p>
        </p:txBody>
      </p:sp>
    </p:spTree>
    <p:extLst>
      <p:ext uri="{BB962C8B-B14F-4D97-AF65-F5344CB8AC3E}">
        <p14:creationId xmlns:p14="http://schemas.microsoft.com/office/powerpoint/2010/main" val="1935546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3115" y="2623382"/>
            <a:ext cx="3159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لیستی از ویجت‌ها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8112" y="3269713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</a:rPr>
              <a:t>widgets_list.py</a:t>
            </a:r>
          </a:p>
        </p:txBody>
      </p:sp>
    </p:spTree>
    <p:extLst>
      <p:ext uri="{BB962C8B-B14F-4D97-AF65-F5344CB8AC3E}">
        <p14:creationId xmlns:p14="http://schemas.microsoft.com/office/powerpoint/2010/main" val="1149108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3115" y="212691"/>
            <a:ext cx="3159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لیستی از ویجت‌ها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8112" y="859022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</a:rPr>
              <a:t>widgets_list.py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44" y="1967018"/>
            <a:ext cx="704948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3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3884" y="240440"/>
            <a:ext cx="3159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لیستی از ویجت‌ها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9" y="240440"/>
            <a:ext cx="6300766" cy="6458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963" y="886771"/>
            <a:ext cx="2728583" cy="56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87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22414" y="517531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73" y="1568099"/>
            <a:ext cx="7983064" cy="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231" y="2814552"/>
            <a:ext cx="797353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89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145" y="1048838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1" y="840696"/>
            <a:ext cx="5287113" cy="555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37260" y="1695169"/>
            <a:ext cx="2794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تغییر اندازه و فونت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3346" y="4018221"/>
            <a:ext cx="4267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ترکیب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flag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ها از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OR pipe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(|)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می‌کنیم.</a:t>
            </a:r>
          </a:p>
        </p:txBody>
      </p:sp>
    </p:spTree>
    <p:extLst>
      <p:ext uri="{BB962C8B-B14F-4D97-AF65-F5344CB8AC3E}">
        <p14:creationId xmlns:p14="http://schemas.microsoft.com/office/powerpoint/2010/main" val="1383135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145" y="1048838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5410" y="1695169"/>
            <a:ext cx="1778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انواع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flag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8" y="1048838"/>
            <a:ext cx="5382376" cy="21624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90" y="3360905"/>
            <a:ext cx="5468113" cy="1743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51" y="5233949"/>
            <a:ext cx="5277587" cy="5811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36" y="5955407"/>
            <a:ext cx="4989016" cy="70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24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1200" y="508511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5855" y="1900873"/>
            <a:ext cx="10610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توجه شود که می‌بایست از دو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flag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همجنس استفاده کرد، یعنی عمودی و افقی را نمی‌توان با هم استفاده کرد.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19421" y="2621247"/>
            <a:ext cx="426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flag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ها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bitmask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‌های غیر متداخل هستند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9650" y="445166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Source Code Pro" panose="020B0509030403020204" pitchFamily="49" charset="0"/>
              </a:rPr>
              <a:t>Qt.AlignBottom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8967" y="449982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0b0100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20949" y="489718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</a:rPr>
              <a:t>Qt.AlignLeft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64331" y="489718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0b0001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15234" y="449982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0b0101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41457" y="4962395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'bottom left'.</a:t>
            </a:r>
          </a:p>
        </p:txBody>
      </p:sp>
      <p:sp>
        <p:nvSpPr>
          <p:cNvPr id="27" name="Striped Right Arrow 26"/>
          <p:cNvSpPr/>
          <p:nvPr/>
        </p:nvSpPr>
        <p:spPr>
          <a:xfrm>
            <a:off x="6220162" y="4457465"/>
            <a:ext cx="760084" cy="695814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or |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55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1198" y="689062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30" y="1829207"/>
            <a:ext cx="8002117" cy="44487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24097" y="1182876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عکس در لیبل</a:t>
            </a:r>
          </a:p>
        </p:txBody>
      </p:sp>
    </p:spTree>
    <p:extLst>
      <p:ext uri="{BB962C8B-B14F-4D97-AF65-F5344CB8AC3E}">
        <p14:creationId xmlns:p14="http://schemas.microsoft.com/office/powerpoint/2010/main" val="126303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1198" y="689062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4097" y="1182876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عکس در لیبل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30" y="2927148"/>
            <a:ext cx="8002480" cy="9148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83" y="1829207"/>
            <a:ext cx="8120027" cy="10289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33510" y="316726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تمام صفحه</a:t>
            </a:r>
          </a:p>
        </p:txBody>
      </p:sp>
    </p:spTree>
    <p:extLst>
      <p:ext uri="{BB962C8B-B14F-4D97-AF65-F5344CB8AC3E}">
        <p14:creationId xmlns:p14="http://schemas.microsoft.com/office/powerpoint/2010/main" val="2293480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1198" y="689062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4097" y="1182876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عکس در لیبل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30" y="2927148"/>
            <a:ext cx="8002480" cy="9148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83" y="1829207"/>
            <a:ext cx="8120027" cy="10289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33510" y="316726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تمام صفحه</a:t>
            </a:r>
          </a:p>
        </p:txBody>
      </p:sp>
    </p:spTree>
    <p:extLst>
      <p:ext uri="{BB962C8B-B14F-4D97-AF65-F5344CB8AC3E}">
        <p14:creationId xmlns:p14="http://schemas.microsoft.com/office/powerpoint/2010/main" val="283543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70609" y="3244334"/>
            <a:ext cx="342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mixedCase</a:t>
            </a:r>
            <a:r>
              <a:rPr lang="en-US" dirty="0"/>
              <a:t> rather than </a:t>
            </a:r>
            <a:r>
              <a:rPr lang="en-US" dirty="0" err="1"/>
              <a:t>snake_case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86546" y="2069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naming conventions used within PyQt5 do not adhere to PEP8 standards</a:t>
            </a:r>
          </a:p>
        </p:txBody>
      </p:sp>
    </p:spTree>
    <p:extLst>
      <p:ext uri="{BB962C8B-B14F-4D97-AF65-F5344CB8AC3E}">
        <p14:creationId xmlns:p14="http://schemas.microsoft.com/office/powerpoint/2010/main" val="345162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8300" y="243306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4097" y="835350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عکس در لیبل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1297015"/>
            <a:ext cx="5382376" cy="5353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83" y="1481681"/>
            <a:ext cx="4714109" cy="31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45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5759" y="422615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QCheckBox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9" y="422615"/>
            <a:ext cx="5116713" cy="631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230" y="2608451"/>
            <a:ext cx="3062324" cy="20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18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4264" y="436470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QCheckBox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46" y="2385887"/>
            <a:ext cx="7905578" cy="2047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1746" y="4617575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partially: gray – used in sub-items</a:t>
            </a: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6733" y="5425648"/>
            <a:ext cx="520059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توجه: حالت‌های چک بودن به صورت عدد صحیح است،</a:t>
            </a:r>
          </a:p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checked=2</a:t>
            </a:r>
          </a:p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unchecked=0</a:t>
            </a:r>
          </a:p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partially checked=1</a:t>
            </a:r>
          </a:p>
        </p:txBody>
      </p:sp>
    </p:spTree>
    <p:extLst>
      <p:ext uri="{BB962C8B-B14F-4D97-AF65-F5344CB8AC3E}">
        <p14:creationId xmlns:p14="http://schemas.microsoft.com/office/powerpoint/2010/main" val="2463084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7938" y="519597"/>
            <a:ext cx="268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QComboBox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713561"/>
            <a:ext cx="4793673" cy="5976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752" y="2982071"/>
            <a:ext cx="1973519" cy="14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0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1974" y="755124"/>
            <a:ext cx="268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QComboBox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19772" y="2537752"/>
            <a:ext cx="4519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افزودن لیستی از رشته‌ها با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0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addItems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1299" y="347399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</a:rPr>
              <a:t>.</a:t>
            </a:r>
            <a:r>
              <a:rPr lang="en-US" sz="2000" dirty="0" err="1">
                <a:latin typeface="Source Code Pro" panose="020B0509030403020204" pitchFamily="49" charset="0"/>
              </a:rPr>
              <a:t>currentIndexChanged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36863" y="3473994"/>
            <a:ext cx="180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موقع تغییر حالت: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56" y="4666857"/>
            <a:ext cx="7531235" cy="9850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64250" y="4959308"/>
            <a:ext cx="1274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اجازه تغییر: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5061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1974" y="755124"/>
            <a:ext cx="268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QComboBox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07" y="1401455"/>
            <a:ext cx="6973273" cy="304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082" y="4318667"/>
            <a:ext cx="701137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0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1974" y="755124"/>
            <a:ext cx="268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QComboBox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22" y="2911555"/>
            <a:ext cx="7220958" cy="9240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83289" y="2511445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اضافه کردن محدودیت تعداد</a:t>
            </a:r>
          </a:p>
        </p:txBody>
      </p:sp>
    </p:spTree>
    <p:extLst>
      <p:ext uri="{BB962C8B-B14F-4D97-AF65-F5344CB8AC3E}">
        <p14:creationId xmlns:p14="http://schemas.microsoft.com/office/powerpoint/2010/main" val="1245901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0748" y="311778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QListBox</a:t>
            </a:r>
            <a:endParaRPr lang="fa-IR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4" y="958109"/>
            <a:ext cx="4661397" cy="5872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241" y="2798854"/>
            <a:ext cx="487748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5346" y="19999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reading documentations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4" y="3613666"/>
            <a:ext cx="1120296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4873" y="114093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installation</a:t>
            </a:r>
          </a:p>
          <a:p>
            <a:pPr algn="ctr"/>
            <a:r>
              <a:rPr lang="en-US" sz="3200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  <a:t>windows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2" y="2642250"/>
            <a:ext cx="7964011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4873" y="114093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installation</a:t>
            </a:r>
          </a:p>
          <a:p>
            <a:pPr algn="ctr"/>
            <a:r>
              <a:rPr lang="en-US" sz="3200" dirty="0" err="1" smtClean="0">
                <a:solidFill>
                  <a:schemeClr val="accent2"/>
                </a:solidFill>
                <a:latin typeface="Source Code Pro" panose="020B0509030403020204" pitchFamily="49" charset="0"/>
              </a:rPr>
              <a:t>linux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00" y="3606065"/>
            <a:ext cx="811643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0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50386" y="10716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first app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70" y="257644"/>
            <a:ext cx="7753130" cy="63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2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538</Words>
  <Application>Microsoft Office PowerPoint</Application>
  <PresentationFormat>Widescreen</PresentationFormat>
  <Paragraphs>178</Paragraphs>
  <Slides>57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B Yekan</vt:lpstr>
      <vt:lpstr>Calibri</vt:lpstr>
      <vt:lpstr>Calibri Light</vt:lpstr>
      <vt:lpstr>Source Code Pro</vt:lpstr>
      <vt:lpstr>Office Theme</vt:lpstr>
      <vt:lpstr>PyQT6</vt:lpstr>
      <vt:lpstr>1991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181</cp:revision>
  <dcterms:created xsi:type="dcterms:W3CDTF">2023-02-11T11:02:28Z</dcterms:created>
  <dcterms:modified xsi:type="dcterms:W3CDTF">2023-02-16T08:11:58Z</dcterms:modified>
</cp:coreProperties>
</file>