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9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2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4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3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8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1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9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0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2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6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E614-A909-4609-B63B-6F880FC8900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7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0308" y="1554480"/>
            <a:ext cx="9144000" cy="936580"/>
          </a:xfrm>
        </p:spPr>
        <p:txBody>
          <a:bodyPr>
            <a:normAutofit fontScale="90000"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تکرار</a:t>
            </a:r>
            <a:r>
              <a:rPr lang="en-US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 </a:t>
            </a:r>
            <a:r>
              <a:rPr lang="fa-IR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با</a:t>
            </a:r>
            <a:r>
              <a:rPr lang="fa-IR" sz="44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تابع</a:t>
            </a:r>
            <a:br>
              <a:rPr lang="fa-IR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</a:br>
            <a:r>
              <a:rPr lang="fa-IR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4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range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89860" y="365329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4800" b="1" dirty="0" smtClean="0">
                <a:cs typeface="B Yekan" panose="00000400000000000000" pitchFamily="2" charset="-78"/>
              </a:rPr>
              <a:t>موضوعات:</a:t>
            </a:r>
          </a:p>
          <a:p>
            <a:pPr algn="r" rtl="1"/>
            <a:r>
              <a:rPr lang="fa-IR" sz="4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کاربرد </a:t>
            </a:r>
            <a:r>
              <a:rPr lang="en-US" sz="4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for</a:t>
            </a:r>
            <a:r>
              <a:rPr lang="fa-IR" sz="4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با </a:t>
            </a:r>
            <a:r>
              <a:rPr lang="en-US" sz="4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range</a:t>
            </a:r>
            <a:endParaRPr lang="fa-IR" sz="4400" b="1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r>
              <a:rPr lang="fa-IR" sz="4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چرخیدن حول رشته با </a:t>
            </a:r>
            <a:r>
              <a:rPr lang="en-US" sz="4400" b="1" dirty="0" smtClean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for</a:t>
            </a:r>
            <a:endParaRPr lang="en-US" sz="4400" b="1" dirty="0">
              <a:solidFill>
                <a:schemeClr val="accent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0847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522514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نتیجه چه می‌شود؟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28057" y="1933303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range(</a:t>
            </a:r>
            <a:r>
              <a:rPr lang="en-US" sz="4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10</a:t>
            </a:r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07542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534352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نتیجه چه می‌شود؟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28057" y="1705077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range(</a:t>
            </a:r>
            <a:r>
              <a:rPr lang="en-US" sz="4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10</a:t>
            </a:r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63188" y="2875802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400" b="1" dirty="0" smtClean="0">
                <a:solidFill>
                  <a:schemeClr val="accent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[0,1,2,3,4,5,6,7,8,9]</a:t>
            </a:r>
            <a:endParaRPr lang="en-US" sz="4400" b="1" dirty="0">
              <a:solidFill>
                <a:schemeClr val="accent5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29129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553" y="560478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فقط در </a:t>
            </a:r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for</a:t>
            </a:r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 کار می‌کند؟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53737" y="2149214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list(range(</a:t>
            </a:r>
            <a:r>
              <a:rPr lang="en-US" sz="4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10</a:t>
            </a:r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))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54182" y="3881642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400" b="1" dirty="0" smtClean="0">
                <a:solidFill>
                  <a:schemeClr val="accent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[0,1,2,3,4,5,6,7,8,9]</a:t>
            </a:r>
            <a:endParaRPr lang="en-US" sz="4400" b="1" dirty="0">
              <a:solidFill>
                <a:schemeClr val="accent5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23553" y="3085794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400" b="1" dirty="0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=</a:t>
            </a:r>
            <a:endParaRPr lang="en-US" sz="4400" b="1" dirty="0">
              <a:solidFill>
                <a:srgbClr val="00206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65735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553" y="560478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می‌توان به لیست تبدیل کرد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53737" y="2149214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list(range(</a:t>
            </a:r>
            <a:r>
              <a:rPr lang="en-US" sz="4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10</a:t>
            </a:r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))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54182" y="3842454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400" b="1" dirty="0" smtClean="0">
                <a:solidFill>
                  <a:schemeClr val="accent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[0,1,2,3,4,5,6,7,8,9]</a:t>
            </a:r>
            <a:endParaRPr lang="en-US" sz="4400" b="1" dirty="0">
              <a:solidFill>
                <a:schemeClr val="accent5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23553" y="3085794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400" b="1" dirty="0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=</a:t>
            </a:r>
            <a:endParaRPr lang="en-US" sz="4400" b="1" dirty="0">
              <a:solidFill>
                <a:srgbClr val="00206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31017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553" y="560478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فقط در </a:t>
            </a:r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for</a:t>
            </a:r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 کار می‌کند؟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685" y="2496566"/>
            <a:ext cx="8571735" cy="186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8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2742" y="522514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شباهت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616" y="1656242"/>
            <a:ext cx="7968014" cy="475475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496389" y="2814750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000" b="1" dirty="0" smtClean="0">
                <a:cs typeface="B Yekan" panose="00000400000000000000" pitchFamily="2" charset="-78"/>
              </a:rPr>
              <a:t>(  )</a:t>
            </a:r>
            <a:endParaRPr lang="en-US" sz="4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796937" y="2814750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000" b="1" dirty="0" smtClean="0">
                <a:cs typeface="B Yekan" panose="00000400000000000000" pitchFamily="2" charset="-78"/>
              </a:rPr>
              <a:t>(  )</a:t>
            </a:r>
            <a:endParaRPr lang="en-US" sz="4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15282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2742" y="522514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شباهت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616" y="1656242"/>
            <a:ext cx="7968014" cy="475475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496389" y="2814750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000" b="1" dirty="0" smtClean="0">
                <a:cs typeface="B Yekan" panose="00000400000000000000" pitchFamily="2" charset="-78"/>
              </a:rPr>
              <a:t>(  )</a:t>
            </a:r>
            <a:endParaRPr lang="en-US" sz="4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23063" y="2856229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000" b="1" dirty="0" smtClean="0">
                <a:cs typeface="B Yekan" panose="00000400000000000000" pitchFamily="2" charset="-78"/>
              </a:rPr>
              <a:t>(  )</a:t>
            </a:r>
            <a:endParaRPr lang="en-US" sz="4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1535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522514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چرخش حول رشته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374" y="2207033"/>
            <a:ext cx="8581196" cy="340999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8377" y="3742213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000" b="1" dirty="0" smtClean="0">
                <a:cs typeface="B Yekan" panose="00000400000000000000" pitchFamily="2" charset="-78"/>
              </a:rPr>
              <a:t>(  )</a:t>
            </a:r>
            <a:endParaRPr lang="en-US" sz="4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6994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522514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تابع </a:t>
            </a:r>
            <a:r>
              <a:rPr lang="en-US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range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537" y="2101957"/>
            <a:ext cx="7657039" cy="370577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-209006" y="3611584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000" b="1" dirty="0" smtClean="0">
                <a:cs typeface="B Yekan" panose="00000400000000000000" pitchFamily="2" charset="-78"/>
              </a:rPr>
              <a:t>(  )</a:t>
            </a:r>
            <a:endParaRPr lang="en-US" sz="4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1109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522514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تابع </a:t>
            </a:r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range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28057" y="2965269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range(</a:t>
            </a:r>
            <a:r>
              <a:rPr lang="en-US" sz="4400" b="1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start</a:t>
            </a:r>
            <a:r>
              <a:rPr lang="en-US" sz="44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,</a:t>
            </a:r>
            <a:r>
              <a:rPr lang="en-US" sz="4400" b="1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stop</a:t>
            </a:r>
            <a:r>
              <a:rPr lang="en-US" sz="44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,</a:t>
            </a:r>
            <a:r>
              <a:rPr lang="en-US" sz="4400" b="1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step</a:t>
            </a:r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8349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522514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حالت پیش‌فرض </a:t>
            </a:r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range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28057" y="2965269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range(</a:t>
            </a:r>
            <a:r>
              <a:rPr lang="en-US" sz="4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stop</a:t>
            </a:r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90525" y="4207695"/>
            <a:ext cx="212590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start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=0</a:t>
            </a:r>
          </a:p>
          <a:p>
            <a:r>
              <a:rPr lang="en-US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step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=1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6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522514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نتیجه چه می‌شود؟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28057" y="1933303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range(</a:t>
            </a:r>
            <a:r>
              <a:rPr lang="en-US" sz="4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0,10,1</a:t>
            </a:r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80334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522514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نتیجه چه می‌شود؟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28057" y="1933303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range(</a:t>
            </a:r>
            <a:r>
              <a:rPr lang="en-US" sz="4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0,10,1</a:t>
            </a:r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28057" y="2875802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400" b="1" dirty="0" smtClean="0">
                <a:solidFill>
                  <a:schemeClr val="accent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[0,1,2,3,4,5,6,7,8,9]</a:t>
            </a:r>
            <a:endParaRPr lang="en-US" sz="4400" b="1" dirty="0">
              <a:solidFill>
                <a:schemeClr val="accent5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65334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522514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نتیجه چه می‌شود؟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28057" y="1933303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range(</a:t>
            </a:r>
            <a:r>
              <a:rPr lang="en-US" sz="4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0,10</a:t>
            </a:r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9929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522514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نتیجه چه می‌شود؟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28057" y="1933303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range(</a:t>
            </a:r>
            <a:r>
              <a:rPr lang="en-US" sz="4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0,10</a:t>
            </a:r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28057" y="2875802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400" b="1" dirty="0" smtClean="0">
                <a:solidFill>
                  <a:schemeClr val="accent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[0,1,2,3,4,5,6,7,8,9]</a:t>
            </a:r>
            <a:endParaRPr lang="en-US" sz="4400" b="1" dirty="0">
              <a:solidFill>
                <a:schemeClr val="accent5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538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118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 Yekan</vt:lpstr>
      <vt:lpstr>Calibri</vt:lpstr>
      <vt:lpstr>Calibri Light</vt:lpstr>
      <vt:lpstr>Source Code Pro</vt:lpstr>
      <vt:lpstr>Office Theme</vt:lpstr>
      <vt:lpstr>تکرار با تابع  range</vt:lpstr>
      <vt:lpstr>چرخش حول رشته</vt:lpstr>
      <vt:lpstr>تابع range</vt:lpstr>
      <vt:lpstr>تابع range</vt:lpstr>
      <vt:lpstr>حالت پیش‌فرض range</vt:lpstr>
      <vt:lpstr>نتیجه چه می‌شود؟</vt:lpstr>
      <vt:lpstr>نتیجه چه می‌شود؟</vt:lpstr>
      <vt:lpstr>نتیجه چه می‌شود؟</vt:lpstr>
      <vt:lpstr>نتیجه چه می‌شود؟</vt:lpstr>
      <vt:lpstr>نتیجه چه می‌شود؟</vt:lpstr>
      <vt:lpstr>نتیجه چه می‌شود؟</vt:lpstr>
      <vt:lpstr>فقط در for کار می‌کند؟</vt:lpstr>
      <vt:lpstr>می‌توان به لیست تبدیل کرد</vt:lpstr>
      <vt:lpstr>فقط در for کار می‌کند؟</vt:lpstr>
      <vt:lpstr>شباهت</vt:lpstr>
      <vt:lpstr>شباهت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تکرار iteration</dc:title>
  <dc:creator>PC</dc:creator>
  <cp:lastModifiedBy>PC</cp:lastModifiedBy>
  <cp:revision>96</cp:revision>
  <dcterms:created xsi:type="dcterms:W3CDTF">2023-01-29T06:42:44Z</dcterms:created>
  <dcterms:modified xsi:type="dcterms:W3CDTF">2023-01-29T10:24:12Z</dcterms:modified>
</cp:coreProperties>
</file>