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9" r:id="rId8"/>
    <p:sldId id="280" r:id="rId9"/>
    <p:sldId id="276" r:id="rId10"/>
    <p:sldId id="281" r:id="rId11"/>
    <p:sldId id="278" r:id="rId12"/>
    <p:sldId id="277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1554480"/>
            <a:ext cx="9144000" cy="936580"/>
          </a:xfrm>
        </p:spPr>
        <p:txBody>
          <a:bodyPr>
            <a:normAutofit fontScale="90000"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cs typeface="B Yekan" panose="00000400000000000000" pitchFamily="2" charset="-78"/>
              </a:rPr>
              <a:t>تکرار</a:t>
            </a:r>
            <a:r>
              <a:rPr lang="en-US" sz="4400" b="1" dirty="0" smtClean="0">
                <a:solidFill>
                  <a:schemeClr val="bg1"/>
                </a:solidFill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با</a:t>
            </a:r>
            <a:r>
              <a:rPr lang="fa-IR" sz="4400" b="1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</a:t>
            </a:r>
            <a:b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918" y="229475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000" b="1" dirty="0" smtClean="0">
                <a:solidFill>
                  <a:schemeClr val="bg1"/>
                </a:solidFill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28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کاربرد </a:t>
            </a:r>
            <a:r>
              <a:rPr lang="en-US" sz="28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با </a:t>
            </a:r>
            <a:r>
              <a:rPr lang="en-US" sz="28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fa-IR" sz="2800" b="1" dirty="0" smtClean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8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چرخیدن حول رشته با </a:t>
            </a:r>
            <a:r>
              <a:rPr lang="en-US" sz="28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sz="28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84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2420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حلقه‌ی تودرتو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613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حلقه‌ی تودرتو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9" y="2569272"/>
            <a:ext cx="5326553" cy="13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حلقه‌ی تودرتو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051" y="2253479"/>
            <a:ext cx="6197898" cy="21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9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سوال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80" y="2077130"/>
            <a:ext cx="7282813" cy="21573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14993" y="4141388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Hi</a:t>
            </a:r>
            <a:r>
              <a:rPr lang="fa-IR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2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دفعه چاپ می‌شود؟</a:t>
            </a:r>
            <a:endParaRPr lang="en-US" sz="32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0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سوال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14993" y="4141388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Hi</a:t>
            </a:r>
            <a:r>
              <a:rPr lang="fa-IR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2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دفعه چاپ می‌شود؟</a:t>
            </a:r>
            <a:endParaRPr lang="en-US" sz="32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37" y="2057536"/>
            <a:ext cx="6653416" cy="1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3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سوال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48" y="2057536"/>
            <a:ext cx="6361917" cy="3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سوال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48" y="2057536"/>
            <a:ext cx="6361917" cy="3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5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3" y="900112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چرخیدن حول اعضای لیست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462" y="2547257"/>
            <a:ext cx="7079086" cy="15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چرخیدن حول اعضای لیست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4" y="2102196"/>
            <a:ext cx="6235338" cy="25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9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چرخیدن حول اعضای لیست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01" y="1794214"/>
            <a:ext cx="6060903" cy="34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1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چرخیدن حول اعضای لیست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01" y="1794214"/>
            <a:ext cx="6060903" cy="34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4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چرخیدن حول اعضای لیست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35" y="2128145"/>
            <a:ext cx="6671636" cy="29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8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7564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136" y="1644695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چرخیدن همزمان؟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06136" y="2960711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zip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916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5" y="884210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چرخیدن همزمان؟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32" y="2522119"/>
            <a:ext cx="494416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7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حلقه‌ی تودرتو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29" y="2208108"/>
            <a:ext cx="5256051" cy="14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9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65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 Yekan</vt:lpstr>
      <vt:lpstr>Calibri</vt:lpstr>
      <vt:lpstr>Calibri Light</vt:lpstr>
      <vt:lpstr>Source Code Pro</vt:lpstr>
      <vt:lpstr>Office Theme</vt:lpstr>
      <vt:lpstr>تکرار با تابع  range</vt:lpstr>
      <vt:lpstr>چرخیدن حول اعضای لیست</vt:lpstr>
      <vt:lpstr>چرخیدن حول اعضای لیست</vt:lpstr>
      <vt:lpstr>چرخیدن حول اعضای لیست</vt:lpstr>
      <vt:lpstr>چرخیدن حول اعضای لیست</vt:lpstr>
      <vt:lpstr>چرخیدن حول اعضای لیست</vt:lpstr>
      <vt:lpstr>چرخیدن همزمان؟</vt:lpstr>
      <vt:lpstr>چرخیدن همزمان؟</vt:lpstr>
      <vt:lpstr>حلقه‌ی تودرتو</vt:lpstr>
      <vt:lpstr>حلقه‌ی تودرتو</vt:lpstr>
      <vt:lpstr>حلقه‌ی تودرتو</vt:lpstr>
      <vt:lpstr>حلقه‌ی تودرتو</vt:lpstr>
      <vt:lpstr>سوال</vt:lpstr>
      <vt:lpstr>سوال</vt:lpstr>
      <vt:lpstr>سوال</vt:lpstr>
      <vt:lpstr>سوال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تکرار iteration</dc:title>
  <dc:creator>PC</dc:creator>
  <cp:lastModifiedBy>PC</cp:lastModifiedBy>
  <cp:revision>119</cp:revision>
  <dcterms:created xsi:type="dcterms:W3CDTF">2023-01-29T06:42:44Z</dcterms:created>
  <dcterms:modified xsi:type="dcterms:W3CDTF">2023-01-30T11:33:46Z</dcterms:modified>
</cp:coreProperties>
</file>