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035-5941-41A1-87F8-D0EC6DDD9DD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782C-226B-4E38-A803-56454618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2061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035-5941-41A1-87F8-D0EC6DDD9DD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782C-226B-4E38-A803-56454618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787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035-5941-41A1-87F8-D0EC6DDD9DD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782C-226B-4E38-A803-56454618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229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035-5941-41A1-87F8-D0EC6DDD9DD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782C-226B-4E38-A803-56454618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511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035-5941-41A1-87F8-D0EC6DDD9DD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782C-226B-4E38-A803-56454618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58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035-5941-41A1-87F8-D0EC6DDD9DD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782C-226B-4E38-A803-56454618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139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035-5941-41A1-87F8-D0EC6DDD9DD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782C-226B-4E38-A803-56454618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102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035-5941-41A1-87F8-D0EC6DDD9DD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782C-226B-4E38-A803-56454618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976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035-5941-41A1-87F8-D0EC6DDD9DD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782C-226B-4E38-A803-56454618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3605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035-5941-41A1-87F8-D0EC6DDD9DD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782C-226B-4E38-A803-56454618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7518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8C0035-5941-41A1-87F8-D0EC6DDD9DD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A9782C-226B-4E38-A803-56454618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5732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C0035-5941-41A1-87F8-D0EC6DDD9DDE}" type="datetimeFigureOut">
              <a:rPr lang="en-US" smtClean="0"/>
              <a:t>1/22/2023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A9782C-226B-4E38-A803-56454618AE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968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97875" y="2416628"/>
            <a:ext cx="9144000" cy="1276215"/>
          </a:xfrm>
        </p:spPr>
        <p:txBody>
          <a:bodyPr/>
          <a:lstStyle/>
          <a:p>
            <a:r>
              <a:rPr lang="en-US" b="1" dirty="0" smtClean="0">
                <a:solidFill>
                  <a:srgbClr val="FF0000"/>
                </a:solidFill>
                <a:latin typeface="Source Code Pro" panose="020B0509030403020204" pitchFamily="49" charset="0"/>
              </a:rPr>
              <a:t>While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fa-IR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حلقه‌ی</a:t>
            </a:r>
            <a:endParaRPr lang="en-US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275905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B Yekan</vt:lpstr>
      <vt:lpstr>Calibri</vt:lpstr>
      <vt:lpstr>Calibri Light</vt:lpstr>
      <vt:lpstr>Source Code Pro</vt:lpstr>
      <vt:lpstr>Office Theme</vt:lpstr>
      <vt:lpstr>While حلقه‌ی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While حلقه</dc:title>
  <dc:creator>PC</dc:creator>
  <cp:lastModifiedBy>PC</cp:lastModifiedBy>
  <cp:revision>3</cp:revision>
  <dcterms:created xsi:type="dcterms:W3CDTF">2023-01-22T10:57:54Z</dcterms:created>
  <dcterms:modified xsi:type="dcterms:W3CDTF">2023-01-22T10:58:24Z</dcterms:modified>
</cp:coreProperties>
</file>