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Source Code Pro" panose="020B0509030403020204" pitchFamily="49" charset="0"/>
              </a:rPr>
              <a:t>matplotlib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0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4" y="273017"/>
            <a:ext cx="9516803" cy="25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9" y="2958464"/>
            <a:ext cx="5301539" cy="37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94" y="1101180"/>
            <a:ext cx="6280315" cy="49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7" y="662344"/>
            <a:ext cx="5805054" cy="54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53" y="1169605"/>
            <a:ext cx="5857555" cy="52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95" y="1520297"/>
            <a:ext cx="6319089" cy="50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42" y="1641985"/>
            <a:ext cx="6540057" cy="49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98" y="2256349"/>
            <a:ext cx="7894266" cy="43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7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3855"/>
            <a:ext cx="5985164" cy="6871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7090" y="170712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'Group 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'Group 2'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'Group 3'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women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'Men'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women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'Women'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"Stacked Bar Chart"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"Groups"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 of People"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legend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1986003"/>
            <a:ext cx="575390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3855"/>
            <a:ext cx="5985164" cy="6871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818" y="282911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normal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boxplot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"Box Plot"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1" y="2097796"/>
            <a:ext cx="579200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40" y="1047506"/>
            <a:ext cx="6001588" cy="5620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598516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782" y="143017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pyplot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mpl_toolkits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mplot3d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Axes3D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meshgrid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add_subplot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projection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'3d'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.plot_surface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set_xlabel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'X-axis'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set_ylabel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'Y-axis'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.set_zlabel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'Z-axis'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'3D Surface Plot'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97" y="2682509"/>
            <a:ext cx="949775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15" y="2786948"/>
            <a:ext cx="959301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2643316"/>
            <a:ext cx="1856137" cy="11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02" y="1373074"/>
            <a:ext cx="922148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986025"/>
            <a:ext cx="954538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7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01" y="1210384"/>
            <a:ext cx="9554908" cy="2248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72" y="3458598"/>
            <a:ext cx="4498411" cy="30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3024131"/>
            <a:ext cx="945964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16" y="156240"/>
            <a:ext cx="9526329" cy="3134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0" y="3536094"/>
            <a:ext cx="4960811" cy="33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Source Code Pro</vt:lpstr>
      <vt:lpstr>Office Theme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PC</dc:creator>
  <cp:lastModifiedBy>PC</cp:lastModifiedBy>
  <cp:revision>49</cp:revision>
  <dcterms:created xsi:type="dcterms:W3CDTF">2023-02-21T12:20:04Z</dcterms:created>
  <dcterms:modified xsi:type="dcterms:W3CDTF">2023-03-13T08:28:46Z</dcterms:modified>
</cp:coreProperties>
</file>