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A177-3562-44A2-9DB3-B2681772BA4F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1E68-76D8-4174-93C1-1AD731B12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97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A177-3562-44A2-9DB3-B2681772BA4F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1E68-76D8-4174-93C1-1AD731B12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77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A177-3562-44A2-9DB3-B2681772BA4F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1E68-76D8-4174-93C1-1AD731B12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9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A177-3562-44A2-9DB3-B2681772BA4F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1E68-76D8-4174-93C1-1AD731B12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55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A177-3562-44A2-9DB3-B2681772BA4F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1E68-76D8-4174-93C1-1AD731B12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4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A177-3562-44A2-9DB3-B2681772BA4F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1E68-76D8-4174-93C1-1AD731B12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78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A177-3562-44A2-9DB3-B2681772BA4F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1E68-76D8-4174-93C1-1AD731B12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0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A177-3562-44A2-9DB3-B2681772BA4F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1E68-76D8-4174-93C1-1AD731B12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11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A177-3562-44A2-9DB3-B2681772BA4F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1E68-76D8-4174-93C1-1AD731B12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A177-3562-44A2-9DB3-B2681772BA4F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1E68-76D8-4174-93C1-1AD731B12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78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3A177-3562-44A2-9DB3-B2681772BA4F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6F1E68-76D8-4174-93C1-1AD731B12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28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3A177-3562-44A2-9DB3-B2681772BA4F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F1E68-76D8-4174-93C1-1AD731B129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90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Source Code Pro" panose="020B0509030403020204" pitchFamily="49" charset="0"/>
              </a:rPr>
              <a:t>numpy</a:t>
            </a:r>
            <a:endParaRPr lang="en-US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670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46121" y="810553"/>
            <a:ext cx="51219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Source Code Pro" panose="020B0509030403020204" pitchFamily="49" charset="0"/>
              </a:rPr>
              <a:t>Transposing an array</a:t>
            </a:r>
            <a:endParaRPr lang="en-US" sz="3200" dirty="0">
              <a:latin typeface="Source Code Pro" panose="020B050903040302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570" y="2295366"/>
            <a:ext cx="6986988" cy="37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178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028766" y="886753"/>
            <a:ext cx="41344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smtClean="0">
                <a:latin typeface="Source Code Pro" panose="020B0509030403020204" pitchFamily="49" charset="0"/>
              </a:rPr>
              <a:t>Sorting an array</a:t>
            </a:r>
            <a:endParaRPr lang="en-US" sz="3200" dirty="0">
              <a:latin typeface="Source Code Pro" panose="020B050903040302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073" y="1882635"/>
            <a:ext cx="5867849" cy="366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761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62073" y="962953"/>
            <a:ext cx="58625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Source Code Pro" panose="020B0509030403020204" pitchFamily="49" charset="0"/>
              </a:rPr>
              <a:t>Creating a random array</a:t>
            </a:r>
            <a:endParaRPr lang="en-US" sz="3200" dirty="0">
              <a:latin typeface="Source Code Pro" panose="020B050903040302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967" y="2223978"/>
            <a:ext cx="5624713" cy="308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08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408934" y="975653"/>
            <a:ext cx="53687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Source Code Pro" panose="020B0509030403020204" pitchFamily="49" charset="0"/>
              </a:rPr>
              <a:t>Matrix multiplication</a:t>
            </a:r>
            <a:endParaRPr lang="en-US" sz="3200" dirty="0">
              <a:latin typeface="Source Code Pro" panose="020B050903040302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934" y="2060429"/>
            <a:ext cx="5613613" cy="38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642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03314" y="962953"/>
            <a:ext cx="88248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Source Code Pro" panose="020B0509030403020204" pitchFamily="49" charset="0"/>
              </a:rPr>
              <a:t>Finding unique elements in an array</a:t>
            </a:r>
            <a:endParaRPr lang="en-US" sz="3200" dirty="0">
              <a:latin typeface="Source Code Pro" panose="020B050903040302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703" y="2381108"/>
            <a:ext cx="6215917" cy="342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426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42529" y="924853"/>
            <a:ext cx="80842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Source Code Pro" panose="020B0509030403020204" pitchFamily="49" charset="0"/>
              </a:rPr>
              <a:t>Generating a sequence of numbers</a:t>
            </a:r>
            <a:endParaRPr lang="en-US" sz="3200" dirty="0">
              <a:latin typeface="Source Code Pro" panose="020B050903040302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255" y="2082693"/>
            <a:ext cx="5300812" cy="376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211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79222" y="1039153"/>
            <a:ext cx="75681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>
                <a:latin typeface="Source Code Pro" panose="020B0509030403020204" pitchFamily="49" charset="0"/>
              </a:rPr>
              <a:t>Creating an array with 5 equally spaced values between 0 and 1</a:t>
            </a:r>
            <a:endParaRPr lang="en-US" sz="2400" dirty="0">
              <a:latin typeface="Source Code Pro" panose="020B050903040302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223" y="2338320"/>
            <a:ext cx="8363167" cy="203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562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757055"/>
            <a:ext cx="9144000" cy="752908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Source Code Pro" panose="020B0509030403020204" pitchFamily="49" charset="0"/>
              </a:rPr>
              <a:t>pip install numpy</a:t>
            </a:r>
            <a:endParaRPr lang="en-US" sz="36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249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905336" y="764371"/>
            <a:ext cx="43813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Source Code Pro" panose="020B0509030403020204" pitchFamily="49" charset="0"/>
              </a:rPr>
              <a:t>Creating an array</a:t>
            </a:r>
            <a:endParaRPr lang="en-US" sz="3200" dirty="0">
              <a:latin typeface="Source Code Pro" panose="020B050903040302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003" y="2862167"/>
            <a:ext cx="5403993" cy="224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609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424161" y="875208"/>
            <a:ext cx="73436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Source Code Pro" panose="020B0509030403020204" pitchFamily="49" charset="0"/>
              </a:rPr>
              <a:t>Indexing and slicing an array</a:t>
            </a:r>
            <a:endParaRPr lang="en-US" sz="3200" dirty="0">
              <a:latin typeface="Source Code Pro" panose="020B050903040302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399" y="2882788"/>
            <a:ext cx="6683200" cy="269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992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176380" y="1055317"/>
            <a:ext cx="78374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Source Code Pro" panose="020B0509030403020204" pitchFamily="49" charset="0"/>
              </a:rPr>
              <a:t>Arithmetic operations on arrays</a:t>
            </a:r>
            <a:endParaRPr lang="en-US" sz="3200" dirty="0">
              <a:latin typeface="Source Code Pro" panose="020B050903040302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673" y="2406487"/>
            <a:ext cx="6646815" cy="347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377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81905" y="861353"/>
            <a:ext cx="46281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Source Code Pro" panose="020B0509030403020204" pitchFamily="49" charset="0"/>
              </a:rPr>
              <a:t>Reshaping an array</a:t>
            </a:r>
            <a:endParaRPr lang="en-US" sz="3200" dirty="0">
              <a:latin typeface="Source Code Pro" panose="020B050903040302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859" y="2449140"/>
            <a:ext cx="6048281" cy="26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23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81905" y="861353"/>
            <a:ext cx="53687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Source Code Pro" panose="020B0509030403020204" pitchFamily="49" charset="0"/>
              </a:rPr>
              <a:t>Statistical functions</a:t>
            </a:r>
            <a:endParaRPr lang="en-US" sz="3200" dirty="0">
              <a:latin typeface="Source Code Pro" panose="020B050903040302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378" y="1989716"/>
            <a:ext cx="7477403" cy="379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410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46121" y="810553"/>
            <a:ext cx="51219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Source Code Pro" panose="020B0509030403020204" pitchFamily="49" charset="0"/>
              </a:rPr>
              <a:t>Transposing an array</a:t>
            </a:r>
            <a:endParaRPr lang="en-US" sz="3200" dirty="0">
              <a:latin typeface="Source Code Pro" panose="020B050903040302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476" y="2509719"/>
            <a:ext cx="5059560" cy="301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913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46121" y="810553"/>
            <a:ext cx="51219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Source Code Pro" panose="020B0509030403020204" pitchFamily="49" charset="0"/>
              </a:rPr>
              <a:t>Transposing an array</a:t>
            </a:r>
            <a:endParaRPr lang="en-US" sz="3200" dirty="0">
              <a:latin typeface="Source Code Pro" panose="020B050903040302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934" y="1890529"/>
            <a:ext cx="6296287" cy="439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465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62</Words>
  <Application>Microsoft Office PowerPoint</Application>
  <PresentationFormat>Widescreen</PresentationFormat>
  <Paragraphs>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Source Code Pro</vt:lpstr>
      <vt:lpstr>Office Theme</vt:lpstr>
      <vt:lpstr>numpy</vt:lpstr>
      <vt:lpstr>pip install numpy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numpy</dc:title>
  <dc:creator>PC</dc:creator>
  <cp:lastModifiedBy>PC</cp:lastModifiedBy>
  <cp:revision>25</cp:revision>
  <dcterms:created xsi:type="dcterms:W3CDTF">2023-03-13T07:52:15Z</dcterms:created>
  <dcterms:modified xsi:type="dcterms:W3CDTF">2023-03-13T08:10:46Z</dcterms:modified>
</cp:coreProperties>
</file>