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5" r:id="rId14"/>
    <p:sldId id="272" r:id="rId15"/>
    <p:sldId id="276" r:id="rId16"/>
    <p:sldId id="277" r:id="rId17"/>
    <p:sldId id="278" r:id="rId18"/>
    <p:sldId id="273" r:id="rId19"/>
    <p:sldId id="279" r:id="rId20"/>
    <p:sldId id="280" r:id="rId21"/>
    <p:sldId id="274" r:id="rId22"/>
    <p:sldId id="281" r:id="rId23"/>
    <p:sldId id="282" r:id="rId24"/>
    <p:sldId id="283" r:id="rId25"/>
    <p:sldId id="289" r:id="rId26"/>
    <p:sldId id="284" r:id="rId27"/>
    <p:sldId id="285" r:id="rId28"/>
    <p:sldId id="287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3" y="3790406"/>
            <a:ext cx="9144000" cy="1193800"/>
          </a:xfrm>
        </p:spPr>
        <p:txBody>
          <a:bodyPr/>
          <a:lstStyle/>
          <a:p>
            <a:r>
              <a:rPr lang="en-US" b="1" dirty="0" smtClean="0">
                <a:latin typeface="Source Code Pro" panose="020B0509030403020204" pitchFamily="49" charset="0"/>
              </a:rPr>
              <a:t>file/IO</a:t>
            </a:r>
            <a:endParaRPr lang="en-US" b="1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3" y="4984206"/>
            <a:ext cx="9144000" cy="1655762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فایل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حتما باید بسته شوند!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93817" y="2490039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مسولیت ماست</a:t>
            </a:r>
            <a:endParaRPr lang="en-US" sz="2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296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56856" y="2050003"/>
            <a:ext cx="5590906" cy="240065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نوشتن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,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kumimoji="0" lang="fa-IR" altLang="en-US" sz="3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خواندن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file.close</a:t>
            </a:r>
            <a:r>
              <a:rPr lang="en-US" alt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856" y="2795451"/>
            <a:ext cx="5590906" cy="100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215537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781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متدهای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95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017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269407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34469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01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09748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74810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001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514345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3164959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010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83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 smtClean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483300" y="379807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1922930" y="4028117"/>
            <a:ext cx="336176" cy="447448"/>
          </a:xfrm>
          <a:prstGeom prst="rightArrow">
            <a:avLst>
              <a:gd name="adj1" fmla="val 50000"/>
              <a:gd name="adj2" fmla="val 453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3918" y="2481943"/>
            <a:ext cx="80682" cy="387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les.realpython.com/media/FileFormat.02335d0682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1038497"/>
            <a:ext cx="32099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7394" y="210616"/>
            <a:ext cx="9144000" cy="1655762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فایل چیست؟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4357" y="986245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نام فایل-اندازه- نوع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4357" y="329330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محتویات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4357" y="5917440"/>
            <a:ext cx="36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کاراکتری که انتهای فایل را نمایش می‌دهد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04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619794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خروجی کد زیر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3371" y="3170963"/>
            <a:ext cx="9144000" cy="1154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48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.read()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741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.write(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“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671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560319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 smtClean="0">
                <a:cs typeface="B Yekan" panose="00000400000000000000" pitchFamily="2" charset="-78"/>
              </a:rPr>
              <a:t>فایل حتما باید بسته شود!</a:t>
            </a:r>
            <a:endParaRPr lang="en-US" sz="4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558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560" y="2612570"/>
            <a:ext cx="9144000" cy="94964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file.write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753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560" y="2612570"/>
            <a:ext cx="9144000" cy="9496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.split()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32560" y="154141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جدا کردن رشته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506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06434" y="3122021"/>
            <a:ext cx="9144000" cy="94964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line </a:t>
            </a:r>
            <a:r>
              <a:rPr lang="en-US" sz="4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file:</a:t>
            </a:r>
            <a:b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0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(line)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06434" y="770707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برای فایلهای با حجم بالا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417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smtClean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b="1" dirty="0" smtClean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7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3452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smtClean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b="1" dirty="0" smtClean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7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801291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4859383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5016138"/>
            <a:ext cx="3866606" cy="50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0" y="5172891"/>
            <a:ext cx="600891" cy="3488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8651" y="4713374"/>
            <a:ext cx="3866606" cy="919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3600" b="1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161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88869" y="173762"/>
            <a:ext cx="9144000" cy="949643"/>
          </a:xfrm>
        </p:spPr>
        <p:txBody>
          <a:bodyPr>
            <a:normAutofit/>
          </a:bodyPr>
          <a:lstStyle/>
          <a:p>
            <a:pPr rtl="1"/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تمرین: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484813" y="227688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یک فایل را بطور کامل بخواند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75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65760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آدرس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91" y="2534195"/>
            <a:ext cx="4115257" cy="35317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33850" y="1139780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 به جلو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5" y="2534195"/>
            <a:ext cx="6123722" cy="35317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113624" y="1139780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 به عقب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307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88869" y="173762"/>
            <a:ext cx="9144000" cy="949643"/>
          </a:xfrm>
        </p:spPr>
        <p:txBody>
          <a:bodyPr>
            <a:normAutofit/>
          </a:bodyPr>
          <a:lstStyle/>
          <a:p>
            <a:pPr rtl="1"/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تمرین: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484813" y="227688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یک فایل را حساب کنید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75" y="3600472"/>
            <a:ext cx="7972710" cy="15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4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75806" y="-344809"/>
            <a:ext cx="9144000" cy="2621689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Source Code Pro" panose="020B0509030403020204" pitchFamily="49" charset="0"/>
              </a:rPr>
              <a:t>os.path</a:t>
            </a:r>
            <a:r>
              <a:rPr lang="en-US" sz="4800" b="1" dirty="0">
                <a:latin typeface="Source Code Pro" panose="020B0509030403020204" pitchFamily="49" charset="0"/>
              </a:rPr>
              <a:t> module</a:t>
            </a:r>
            <a:r>
              <a:rPr lang="en-US" sz="4800" dirty="0" smtClean="0">
                <a:latin typeface="Source Code Pro" panose="020B0509030403020204" pitchFamily="49" charset="0"/>
              </a:rPr>
              <a:t>:</a:t>
            </a:r>
            <a:r>
              <a:rPr lang="en-US" sz="4800" dirty="0">
                <a:latin typeface="Source Code Pro" panose="020B0509030403020204" pitchFamily="49" charset="0"/>
              </a:rPr>
              <a:t/>
            </a:r>
            <a:br>
              <a:rPr lang="en-US" sz="4800" dirty="0">
                <a:latin typeface="Source Code Pro" panose="020B0509030403020204" pitchFamily="49" charset="0"/>
              </a:rPr>
            </a:b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5870" y="227688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C0B24"/>
                </a:solidFill>
                <a:latin typeface="Consolas" panose="020B0609020204030204" pitchFamily="49" charset="0"/>
              </a:rPr>
              <a:t>os.path.isfile</a:t>
            </a:r>
            <a:r>
              <a:rPr lang="en-US" dirty="0">
                <a:solidFill>
                  <a:srgbClr val="6C0B24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6C0B24"/>
                </a:solidFill>
                <a:latin typeface="Consolas" panose="020B0609020204030204" pitchFamily="49" charset="0"/>
              </a:rPr>
              <a:t>file_path</a:t>
            </a:r>
            <a:r>
              <a:rPr lang="en-US" dirty="0">
                <a:solidFill>
                  <a:srgbClr val="6C0B24"/>
                </a:solidFill>
                <a:latin typeface="Consolas" panose="020B0609020204030204" pitchFamily="49" charset="0"/>
              </a:rPr>
              <a:t>')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5870" y="29830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6C0B24"/>
                </a:solidFill>
                <a:latin typeface="Consolas" panose="020B0609020204030204" pitchFamily="49" charset="0"/>
              </a:rPr>
              <a:t>os.path.exists('file_path')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5870" y="368927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6C0B24"/>
                </a:solidFill>
                <a:latin typeface="Consolas" panose="020B0609020204030204" pitchFamily="49" charset="0"/>
              </a:rPr>
              <a:t>os.path.isdir</a:t>
            </a:r>
            <a:r>
              <a:rPr lang="en-US" dirty="0">
                <a:solidFill>
                  <a:srgbClr val="6C0B24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6C0B24"/>
                </a:solidFill>
                <a:latin typeface="Consolas" panose="020B0609020204030204" pitchFamily="49" charset="0"/>
              </a:rPr>
              <a:t>file_path</a:t>
            </a:r>
            <a:r>
              <a:rPr lang="en-US" dirty="0">
                <a:solidFill>
                  <a:srgbClr val="6C0B24"/>
                </a:solidFill>
                <a:latin typeface="Consolas" panose="020B0609020204030204" pitchFamily="49" charset="0"/>
              </a:rPr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انتهای خط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endParaRPr lang="fa-IR" sz="4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93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انتهای خط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fa-IR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4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71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باز کردن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793" y="3038643"/>
            <a:ext cx="5590906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باز کردن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793" y="3038643"/>
            <a:ext cx="5590906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11142" y="3749040"/>
            <a:ext cx="0" cy="116259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6416" y="3722914"/>
            <a:ext cx="50945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939142" y="4767943"/>
            <a:ext cx="9144000" cy="728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پسوند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09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پسوند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3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88889"/>
              </p:ext>
            </p:extLst>
          </p:nvPr>
        </p:nvGraphicFramePr>
        <p:xfrm>
          <a:off x="2809875" y="2995454"/>
          <a:ext cx="6572250" cy="1737360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640761757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203339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کاراکتر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معنا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9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'r'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خواندن فایل (پیشفرض)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'w'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با</a:t>
                      </a:r>
                      <a:r>
                        <a:rPr lang="fa-IR" baseline="0" dirty="0" smtClean="0">
                          <a:effectLst/>
                          <a:cs typeface="B Yekan" panose="00000400000000000000" pitchFamily="2" charset="-78"/>
                        </a:rPr>
                        <a:t> مود نوشتن باز می‌شود، در صورت موجود بودن خالی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35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rb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 or 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wb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به صورت باینر</a:t>
                      </a:r>
                      <a:r>
                        <a:rPr lang="fa-IR" baseline="0" dirty="0" smtClean="0">
                          <a:effectLst/>
                          <a:cs typeface="B Yekan" panose="00000400000000000000" pitchFamily="2" charset="-78"/>
                        </a:rPr>
                        <a:t> باز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2786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97925" y="2137306"/>
            <a:ext cx="6196150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‘file_name.txt‘,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fa-IR" altLang="en-US" sz="2800" b="0" i="0" u="none" strike="noStrike" cap="none" normalizeH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r</a:t>
            </a:r>
            <a:r>
              <a:rPr kumimoji="0" lang="fa-IR" altLang="en-US" sz="2800" b="0" i="0" u="none" strike="noStrike" cap="none" normalizeH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63175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خواندن و نوشتن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373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352</Words>
  <Application>Microsoft Office PowerPoint</Application>
  <PresentationFormat>Widescreen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 Yekan</vt:lpstr>
      <vt:lpstr>Calibri</vt:lpstr>
      <vt:lpstr>Calibri Light</vt:lpstr>
      <vt:lpstr>Consolas</vt:lpstr>
      <vt:lpstr>Source Code Pro</vt:lpstr>
      <vt:lpstr>source sans pro</vt:lpstr>
      <vt:lpstr>Office Theme</vt:lpstr>
      <vt:lpstr>file/IO</vt:lpstr>
      <vt:lpstr>PowerPoint Presentation</vt:lpstr>
      <vt:lpstr>آدرس فایل</vt:lpstr>
      <vt:lpstr>انتهای خط</vt:lpstr>
      <vt:lpstr>انتهای خط</vt:lpstr>
      <vt:lpstr>باز کردن فایل</vt:lpstr>
      <vt:lpstr>باز کردن فایل</vt:lpstr>
      <vt:lpstr>پسوند چیست؟</vt:lpstr>
      <vt:lpstr>مود خواندن و نوشتن</vt:lpstr>
      <vt:lpstr>فایل‌ها حتما باید بسته شوند!</vt:lpstr>
      <vt:lpstr>PowerPoint Presentation</vt:lpstr>
      <vt:lpstr>خواندن فایل</vt:lpstr>
      <vt:lpstr>متدهای فایل</vt:lpstr>
      <vt:lpstr>.readline()</vt:lpstr>
      <vt:lpstr>خواندن فایل</vt:lpstr>
      <vt:lpstr>خواندن فایل</vt:lpstr>
      <vt:lpstr>خواندن فایل</vt:lpstr>
      <vt:lpstr>.readlines()</vt:lpstr>
      <vt:lpstr>خواندن فایل</vt:lpstr>
      <vt:lpstr>سوال خروجی کد زیر چیست؟</vt:lpstr>
      <vt:lpstr>.read()</vt:lpstr>
      <vt:lpstr>.write(“Hello World!")</vt:lpstr>
      <vt:lpstr>فایل حتما باید بسته شود!</vt:lpstr>
      <vt:lpstr>file.write("\n")</vt:lpstr>
      <vt:lpstr>.split()</vt:lpstr>
      <vt:lpstr>for line in file: print(line)</vt:lpstr>
      <vt:lpstr>روشی دیگر برای خواندن فایل</vt:lpstr>
      <vt:lpstr>روشی دیگر برای خواندن فایل</vt:lpstr>
      <vt:lpstr>تمرین:</vt:lpstr>
      <vt:lpstr>تمرین:</vt:lpstr>
      <vt:lpstr>os.path module: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PC</cp:lastModifiedBy>
  <cp:revision>210</cp:revision>
  <dcterms:created xsi:type="dcterms:W3CDTF">2023-02-05T05:34:51Z</dcterms:created>
  <dcterms:modified xsi:type="dcterms:W3CDTF">2023-02-12T12:36:43Z</dcterms:modified>
</cp:coreProperties>
</file>