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1" r:id="rId16"/>
    <p:sldId id="278" r:id="rId17"/>
    <p:sldId id="275" r:id="rId18"/>
    <p:sldId id="272" r:id="rId19"/>
    <p:sldId id="274" r:id="rId20"/>
    <p:sldId id="273" r:id="rId21"/>
    <p:sldId id="276" r:id="rId22"/>
    <p:sldId id="277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0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153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91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442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73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02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195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952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706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638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447F-E50A-43FA-A529-F2651CF58C1F}" type="datetimeFigureOut">
              <a:rPr lang="en-US" smtClean="0"/>
              <a:t>2/23/2023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727A9-DF27-44B8-BFF4-26B54B464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715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6600" dirty="0" err="1">
                <a:latin typeface="Source Code Pro" panose="020B0509030403020204" pitchFamily="49" charset="0"/>
              </a:rPr>
              <a:t>os</a:t>
            </a:r>
            <a:endParaRPr lang="en-US" sz="6600" dirty="0">
              <a:latin typeface="Source Code Pro" panose="020B0509030403020204" pitchFamily="49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سیستم عامل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481670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9827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ایجاد کل آدرس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633" y="2901912"/>
            <a:ext cx="7836262" cy="176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410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9827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لیستی از محتویات آدرس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4565" y="2808236"/>
            <a:ext cx="3643470" cy="1183743"/>
          </a:xfrm>
          <a:prstGeom prst="rect">
            <a:avLst/>
          </a:prstGeom>
        </p:spPr>
      </p:pic>
      <p:sp>
        <p:nvSpPr>
          <p:cNvPr id="6" name="Subtitle 2"/>
          <p:cNvSpPr txBox="1">
            <a:spLocks/>
          </p:cNvSpPr>
          <p:nvPr/>
        </p:nvSpPr>
        <p:spPr>
          <a:xfrm>
            <a:off x="1384300" y="2475655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dirty="0">
                <a:cs typeface="B Yekan" panose="00000400000000000000" pitchFamily="2" charset="-78"/>
              </a:rPr>
              <a:t>فایل و فولدر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8794887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20657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حذف یک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8350" y="3173374"/>
            <a:ext cx="3225949" cy="90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823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حذف یک فولدر خالی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1592" y="3036846"/>
            <a:ext cx="2559464" cy="1027153"/>
          </a:xfrm>
          <a:prstGeom prst="rect">
            <a:avLst/>
          </a:prstGeom>
        </p:spPr>
      </p:pic>
      <p:sp>
        <p:nvSpPr>
          <p:cNvPr id="5" name="Subtitle 2"/>
          <p:cNvSpPr txBox="1">
            <a:spLocks/>
          </p:cNvSpPr>
          <p:nvPr/>
        </p:nvSpPr>
        <p:spPr>
          <a:xfrm>
            <a:off x="1549324" y="6192838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a-IR" sz="1800" dirty="0">
                <a:cs typeface="B Yekan" panose="00000400000000000000" pitchFamily="2" charset="-78"/>
              </a:rPr>
              <a:t>اگر خالی نباشد خطا می‌دهد</a:t>
            </a:r>
            <a:endParaRPr lang="en-US" sz="18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7248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حذف یک فولدر غیر خالی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6900" y="3036846"/>
            <a:ext cx="3676773" cy="1642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822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تغییر نام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6590" y="3400384"/>
            <a:ext cx="4889468" cy="90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444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5815" y="2724381"/>
            <a:ext cx="9144000" cy="665162"/>
          </a:xfrm>
        </p:spPr>
        <p:txBody>
          <a:bodyPr>
            <a:normAutofit/>
          </a:bodyPr>
          <a:lstStyle/>
          <a:p>
            <a:r>
              <a:rPr lang="fa-IR" dirty="0">
                <a:cs typeface="B Yekan" panose="00000400000000000000" pitchFamily="2" charset="-78"/>
              </a:rPr>
              <a:t>فایل یا پوشه‌ای که وجود دارد، مجدد ایجاد نخواهد شد.</a:t>
            </a:r>
            <a:endParaRPr lang="en-US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897589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9324" y="2371684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موجودی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2295" y="3036846"/>
            <a:ext cx="4358058" cy="941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8363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6260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برنامه‌ای بنویسید که پوشه‌هایی با نام‌های 1و2و3 و... تا 100 را در یک پوشه ایجاد کند.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010785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75449" y="2776631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برنامه‌ای بنویسید که در هر یک پوشه‌های موجود یک فولدر با همان نام قرار دهد.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305070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000499" y="297360"/>
            <a:ext cx="3709851" cy="1051560"/>
          </a:xfrm>
          <a:prstGeom prst="rect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کاربر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000499" y="1908718"/>
            <a:ext cx="3709851" cy="10515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latin typeface="Haettenschweiler" panose="020B0706040902060204" pitchFamily="34" charset="0"/>
                <a:cs typeface="B Yekan" panose="00000400000000000000" pitchFamily="2" charset="-78"/>
              </a:rPr>
              <a:t>اپلیکیشن</a:t>
            </a:r>
            <a:endParaRPr lang="en-US" sz="2400" dirty="0">
              <a:latin typeface="Haettenschweiler" panose="020B0706040902060204" pitchFamily="34" charset="0"/>
              <a:cs typeface="B Yekan" panose="00000400000000000000" pitchFamily="2" charset="-78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06849" y="3588656"/>
            <a:ext cx="3709851" cy="105156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سیستم عامل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38599" y="5099412"/>
            <a:ext cx="3709851" cy="105156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400" dirty="0">
                <a:latin typeface="Source Code Pro" panose="020B0509030403020204" pitchFamily="49" charset="0"/>
                <a:cs typeface="B Yekan" panose="00000400000000000000" pitchFamily="2" charset="-78"/>
              </a:rPr>
              <a:t>سخت افزار</a:t>
            </a:r>
            <a:endParaRPr lang="en-US" sz="24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897550" y="1110184"/>
            <a:ext cx="850900" cy="961208"/>
          </a:xfrm>
          <a:prstGeom prst="downArrow">
            <a:avLst/>
          </a:prstGeom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 rot="10800000">
            <a:off x="4038599" y="1148215"/>
            <a:ext cx="850900" cy="961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>
            <a:off x="6848200" y="2746816"/>
            <a:ext cx="850900" cy="96120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6897550" y="4383449"/>
            <a:ext cx="850900" cy="961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7" name="Down Arrow 16"/>
          <p:cNvSpPr/>
          <p:nvPr/>
        </p:nvSpPr>
        <p:spPr>
          <a:xfrm rot="10800000">
            <a:off x="4038599" y="4414564"/>
            <a:ext cx="850900" cy="961208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18" name="Down Arrow 17"/>
          <p:cNvSpPr/>
          <p:nvPr/>
        </p:nvSpPr>
        <p:spPr>
          <a:xfrm rot="10800000">
            <a:off x="3975099" y="2793863"/>
            <a:ext cx="850900" cy="961208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70900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6260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برنامه‌ای بنویسید که پوشه‌های زوج ایجاد شده در تمرین قبل را حذف کند.</a:t>
            </a:r>
            <a:endParaRPr lang="en-US" sz="2000" dirty="0"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94435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36260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برنامه‌ای بنویسید که پوشه‌های با نام‌های زیر ایجاد کند: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45266" y="3454856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rqe_1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wrr_2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rerw_3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wev_4</a:t>
            </a:r>
          </a:p>
        </p:txBody>
      </p:sp>
    </p:spTree>
    <p:extLst>
      <p:ext uri="{BB962C8B-B14F-4D97-AF65-F5344CB8AC3E}">
        <p14:creationId xmlns:p14="http://schemas.microsoft.com/office/powerpoint/2010/main" val="34681379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9323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برنامه‌ای بنویسید که کاراکترهای اول را از پوشه‌های تمرین قبل </a:t>
            </a:r>
            <a:r>
              <a:rPr lang="fa-IR" sz="2000">
                <a:cs typeface="B Yekan" panose="00000400000000000000" pitchFamily="2" charset="-78"/>
              </a:rPr>
              <a:t>حذف نماید.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45266" y="3454856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1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2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3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6566674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9323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در پوشه‌ی درون پوشه‌ی فعلی یک پوشه‌ی دیگر ایجاد کنید.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1745266" y="3454855"/>
            <a:ext cx="9144000" cy="1835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folder(current)</a:t>
            </a:r>
            <a:endParaRPr lang="fa-IR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---folder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--------|---file1.txt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--------|---file2.txt</a:t>
            </a:r>
          </a:p>
        </p:txBody>
      </p:sp>
    </p:spTree>
    <p:extLst>
      <p:ext uri="{BB962C8B-B14F-4D97-AF65-F5344CB8AC3E}">
        <p14:creationId xmlns:p14="http://schemas.microsoft.com/office/powerpoint/2010/main" val="40893890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8066" y="1548723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تمرین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49323" y="278969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fa-IR" sz="2000" dirty="0">
                <a:cs typeface="B Yekan" panose="00000400000000000000" pitchFamily="2" charset="-78"/>
              </a:rPr>
              <a:t>در پوشه‌ی </a:t>
            </a:r>
            <a:r>
              <a:rPr lang="fa-IR" sz="2000" b="1" dirty="0">
                <a:solidFill>
                  <a:srgbClr val="FF0000"/>
                </a:solidFill>
                <a:cs typeface="B Yekan" panose="00000400000000000000" pitchFamily="2" charset="-78"/>
              </a:rPr>
              <a:t>قبل</a:t>
            </a:r>
            <a:r>
              <a:rPr lang="fa-IR" sz="2000" dirty="0">
                <a:cs typeface="B Yekan" panose="00000400000000000000" pitchFamily="2" charset="-78"/>
              </a:rPr>
              <a:t> از پوشه‌ی فعلی یک پوشه‌ی دیگر ایجاد کنید.</a:t>
            </a:r>
            <a:endParaRPr lang="en-US" sz="2000" dirty="0">
              <a:cs typeface="B Yekan" panose="00000400000000000000" pitchFamily="2" charset="-78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>
          <a:xfrm>
            <a:off x="1745266" y="3454855"/>
            <a:ext cx="9144000" cy="183560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folder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--------|---file1.txt</a:t>
            </a:r>
          </a:p>
          <a:p>
            <a:pPr algn="l"/>
            <a:r>
              <a:rPr lang="en-US" sz="2000" dirty="0">
                <a:latin typeface="Source Code Pro" panose="020B0509030403020204" pitchFamily="49" charset="0"/>
                <a:cs typeface="B Yekan" panose="00000400000000000000" pitchFamily="2" charset="-78"/>
              </a:rPr>
              <a:t>--------|---file2.txt</a:t>
            </a:r>
            <a:endParaRPr lang="fa-IR" sz="20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algn="l"/>
            <a:r>
              <a:rPr lang="en-US" sz="2000" b="1" dirty="0">
                <a:latin typeface="Source Code Pro" panose="020B0509030403020204" pitchFamily="49" charset="0"/>
                <a:cs typeface="B Yekan" panose="00000400000000000000" pitchFamily="2" charset="-78"/>
              </a:rPr>
              <a:t>folder(current)</a:t>
            </a:r>
          </a:p>
        </p:txBody>
      </p:sp>
    </p:spTree>
    <p:extLst>
      <p:ext uri="{BB962C8B-B14F-4D97-AF65-F5344CB8AC3E}">
        <p14:creationId xmlns:p14="http://schemas.microsoft.com/office/powerpoint/2010/main" val="1682549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4800" dirty="0">
                <a:latin typeface="Source Code Pro" panose="020B0509030403020204" pitchFamily="49" charset="0"/>
                <a:cs typeface="B Yekan" panose="00000400000000000000" pitchFamily="2" charset="-78"/>
              </a:rPr>
              <a:t>تعامل با سیستم عامل</a:t>
            </a:r>
            <a:endParaRPr lang="en-US" sz="4800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03438"/>
            <a:ext cx="9144000" cy="16557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هدف؟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181864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128838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وارد کردن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6910" y="3225800"/>
            <a:ext cx="2378180" cy="67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759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2289176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کجا هستیم؟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89487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get current working directory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5274" y="3478257"/>
            <a:ext cx="3942051" cy="102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9938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2289176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تغییر میدان دید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894874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change 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213" y="3560036"/>
            <a:ext cx="3772047" cy="1030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24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171576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تغییر میدان دید فایل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2700" y="1988345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change directory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479" y="2805114"/>
            <a:ext cx="6563641" cy="3315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043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4493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ایجاد فولدر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368552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make directory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2672" y="3033714"/>
            <a:ext cx="3246861" cy="919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464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4300" y="1449350"/>
            <a:ext cx="9144000" cy="665162"/>
          </a:xfrm>
        </p:spPr>
        <p:txBody>
          <a:bodyPr>
            <a:normAutofit/>
          </a:bodyPr>
          <a:lstStyle/>
          <a:p>
            <a:r>
              <a:rPr lang="fa-IR" sz="3200" dirty="0">
                <a:solidFill>
                  <a:srgbClr val="FF0000"/>
                </a:solidFill>
                <a:cs typeface="B Yekan" panose="00000400000000000000" pitchFamily="2" charset="-78"/>
              </a:rPr>
              <a:t>اتصال دو آدرس</a:t>
            </a:r>
            <a:endParaRPr lang="en-US" sz="3200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384300" y="2368552"/>
            <a:ext cx="9144000" cy="6651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Source Code Pro" panose="020B0509030403020204" pitchFamily="49" charset="0"/>
                <a:cs typeface="B Yekan" panose="00000400000000000000" pitchFamily="2" charset="-78"/>
              </a:rPr>
              <a:t>make directory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3908" y="3033714"/>
            <a:ext cx="5820587" cy="666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821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232</Words>
  <Application>Microsoft Office PowerPoint</Application>
  <PresentationFormat>Widescreen</PresentationFormat>
  <Paragraphs>59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Haettenschweiler</vt:lpstr>
      <vt:lpstr>Source Code Pro</vt:lpstr>
      <vt:lpstr>Office Theme</vt:lpstr>
      <vt:lpstr>os</vt:lpstr>
      <vt:lpstr>PowerPoint Presentation</vt:lpstr>
      <vt:lpstr>تعامل با سیستم عامل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</dc:title>
  <dc:creator>PC</dc:creator>
  <cp:lastModifiedBy>mft</cp:lastModifiedBy>
  <cp:revision>52</cp:revision>
  <dcterms:created xsi:type="dcterms:W3CDTF">2023-02-07T05:32:34Z</dcterms:created>
  <dcterms:modified xsi:type="dcterms:W3CDTF">2023-02-23T10:51:00Z</dcterms:modified>
</cp:coreProperties>
</file>