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5" r:id="rId19"/>
    <p:sldId id="272" r:id="rId20"/>
    <p:sldId id="274" r:id="rId21"/>
    <p:sldId id="273" r:id="rId22"/>
    <p:sldId id="276" r:id="rId23"/>
    <p:sldId id="277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0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5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4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7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9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5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E447F-E50A-43FA-A529-F2651CF58C1F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1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 smtClean="0">
                <a:latin typeface="Source Code Pro" panose="020B0509030403020204" pitchFamily="49" charset="0"/>
              </a:rPr>
              <a:t>os</a:t>
            </a:r>
            <a:endParaRPr lang="en-US" sz="6600" dirty="0">
              <a:latin typeface="Source Code Pro" panose="020B0509030403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سیستم عامل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167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300" y="1982750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ایجاد کل آدرس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633" y="2901912"/>
            <a:ext cx="7836262" cy="17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1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300" y="1982750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لیستی از محتویات آدرس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565" y="2808236"/>
            <a:ext cx="3643470" cy="118374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84300" y="2475655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>
                <a:cs typeface="B Yekan" panose="00000400000000000000" pitchFamily="2" charset="-78"/>
              </a:rPr>
              <a:t>فایل و فولدر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948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324" y="2206574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حذف یک فایل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350" y="3173374"/>
            <a:ext cx="3225949" cy="9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324" y="2371684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حذف یک فولدر خالی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592" y="3036846"/>
            <a:ext cx="2559464" cy="1027153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49324" y="6192838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800" dirty="0" smtClean="0">
                <a:cs typeface="B Yekan" panose="00000400000000000000" pitchFamily="2" charset="-78"/>
              </a:rPr>
              <a:t>اگر خالی نباشد خطا می‌دهد</a:t>
            </a:r>
            <a:endParaRPr lang="en-US" sz="1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72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324" y="2371684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حذف یک فولدر غیر خالی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0" y="3036846"/>
            <a:ext cx="3676773" cy="164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2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324" y="2371684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حذف یک فولدر غیر خالی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0" y="3036846"/>
            <a:ext cx="3676773" cy="164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49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324" y="2371684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تغییر نام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590" y="3400384"/>
            <a:ext cx="4889468" cy="9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4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6444" y="2672130"/>
            <a:ext cx="9144000" cy="665162"/>
          </a:xfrm>
        </p:spPr>
        <p:txBody>
          <a:bodyPr>
            <a:normAutofit/>
          </a:bodyPr>
          <a:lstStyle/>
          <a:p>
            <a:r>
              <a:rPr lang="fa-IR" dirty="0" smtClean="0">
                <a:cs typeface="B Yekan" panose="00000400000000000000" pitchFamily="2" charset="-78"/>
              </a:rPr>
              <a:t>فایل یا پوشه‌ای که وجود دارد، مجدد ایجاد نخواهد شد.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9758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324" y="2371684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موجودی فایل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95" y="3036846"/>
            <a:ext cx="4358058" cy="94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3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066" y="1548723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36260" y="2789694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dirty="0" smtClean="0">
                <a:cs typeface="B Yekan" panose="00000400000000000000" pitchFamily="2" charset="-78"/>
              </a:rPr>
              <a:t>برنامه‌ای بنویسید که پوشه‌هایی با نام‌های 1و2و3 و... تا 100 را در یک پوشه ایجاد کند.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107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0499" y="297360"/>
            <a:ext cx="3709851" cy="105156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کاربر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0499" y="1908718"/>
            <a:ext cx="3709851" cy="1051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latin typeface="Haettenschweiler" panose="020B0706040902060204" pitchFamily="34" charset="0"/>
                <a:cs typeface="B Yekan" panose="00000400000000000000" pitchFamily="2" charset="-78"/>
              </a:rPr>
              <a:t>اپلیکیشن</a:t>
            </a:r>
            <a:endParaRPr lang="en-US" sz="2400" dirty="0">
              <a:latin typeface="Haettenschweiler" panose="020B0706040902060204" pitchFamily="34" charset="0"/>
              <a:cs typeface="B Yeka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6849" y="3588656"/>
            <a:ext cx="3709851" cy="10515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سیستم عامل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8599" y="5099412"/>
            <a:ext cx="3709851" cy="105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سخت افزار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897550" y="1110184"/>
            <a:ext cx="850900" cy="961208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4038599" y="1148215"/>
            <a:ext cx="850900" cy="9612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6848200" y="2746816"/>
            <a:ext cx="850900" cy="9612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897550" y="4383449"/>
            <a:ext cx="850900" cy="9612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0800000">
            <a:off x="4038599" y="4414564"/>
            <a:ext cx="850900" cy="96120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0800000">
            <a:off x="3975099" y="2793863"/>
            <a:ext cx="850900" cy="9612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0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066" y="1548723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75449" y="2776631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dirty="0" smtClean="0">
                <a:cs typeface="B Yekan" panose="00000400000000000000" pitchFamily="2" charset="-78"/>
              </a:rPr>
              <a:t>برنامه‌ای بنویسید که در هر یک پوشه‌های موجود یک فولدر با همان نام قرار دهد.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507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066" y="1548723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36260" y="2789694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dirty="0" smtClean="0">
                <a:cs typeface="B Yekan" panose="00000400000000000000" pitchFamily="2" charset="-78"/>
              </a:rPr>
              <a:t>برنامه‌ای بنویسید که پوشه‌های زوج ایجاد شده در تمرین قبل را حذف کند.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4353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066" y="1548723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36260" y="2789694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dirty="0" smtClean="0">
                <a:cs typeface="B Yekan" panose="00000400000000000000" pitchFamily="2" charset="-78"/>
              </a:rPr>
              <a:t>برنامه‌ای بنویسید که پوشه‌های با نام‌های زیر ایجاد کند:</a:t>
            </a:r>
            <a:endParaRPr lang="en-US" sz="2000" dirty="0"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45266" y="3454856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rqe_1</a:t>
            </a:r>
          </a:p>
          <a:p>
            <a:pPr algn="l"/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wrr_2</a:t>
            </a:r>
          </a:p>
          <a:p>
            <a:pPr algn="l"/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rerw_3</a:t>
            </a:r>
          </a:p>
          <a:p>
            <a:pPr algn="l"/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wev_4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6813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066" y="1548723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49323" y="2789694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dirty="0" smtClean="0">
                <a:cs typeface="B Yekan" panose="00000400000000000000" pitchFamily="2" charset="-78"/>
              </a:rPr>
              <a:t>برنامه‌ای بنویسید که کاراکترهای اول را از </a:t>
            </a:r>
            <a:r>
              <a:rPr lang="fa-IR" sz="2000" dirty="0">
                <a:cs typeface="B Yekan" panose="00000400000000000000" pitchFamily="2" charset="-78"/>
              </a:rPr>
              <a:t>پوشه‌های</a:t>
            </a:r>
            <a:r>
              <a:rPr lang="fa-IR" sz="2000" dirty="0" smtClean="0">
                <a:cs typeface="B Yekan" panose="00000400000000000000" pitchFamily="2" charset="-78"/>
              </a:rPr>
              <a:t> تمرین قبل </a:t>
            </a:r>
            <a:r>
              <a:rPr lang="fa-IR" sz="2000" smtClean="0">
                <a:cs typeface="B Yekan" panose="00000400000000000000" pitchFamily="2" charset="-78"/>
              </a:rPr>
              <a:t>حذف نماید.</a:t>
            </a:r>
            <a:endParaRPr lang="en-US" sz="2000" dirty="0"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45266" y="3454856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1</a:t>
            </a:r>
          </a:p>
          <a:p>
            <a:pPr algn="l"/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2</a:t>
            </a:r>
          </a:p>
          <a:p>
            <a:pPr algn="l"/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3</a:t>
            </a:r>
          </a:p>
          <a:p>
            <a:pPr algn="l"/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4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6667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066" y="1548723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49323" y="2789694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dirty="0" smtClean="0">
                <a:cs typeface="B Yekan" panose="00000400000000000000" pitchFamily="2" charset="-78"/>
              </a:rPr>
              <a:t>در پوشه‌ی درون پوشه‌ی فعلی یک پوشه‌ی دیگر ایجاد کنید.</a:t>
            </a:r>
            <a:endParaRPr lang="en-US" sz="2000" dirty="0"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45266" y="3454855"/>
            <a:ext cx="9144000" cy="1835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folder</a:t>
            </a:r>
            <a:r>
              <a:rPr lang="en-US" sz="20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(current)</a:t>
            </a:r>
            <a:endParaRPr lang="fa-IR" sz="20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l"/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---folder</a:t>
            </a:r>
          </a:p>
          <a:p>
            <a:pPr algn="l"/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--------|---file1.txt</a:t>
            </a:r>
          </a:p>
          <a:p>
            <a:pPr algn="l"/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--------|---file2.txt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9389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066" y="1548723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49323" y="2789694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dirty="0" smtClean="0">
                <a:cs typeface="B Yekan" panose="00000400000000000000" pitchFamily="2" charset="-78"/>
              </a:rPr>
              <a:t>در پوشه‌ی </a:t>
            </a:r>
            <a:r>
              <a:rPr lang="fa-IR" sz="20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قبل</a:t>
            </a:r>
            <a:r>
              <a:rPr lang="fa-IR" sz="2000" dirty="0" smtClean="0">
                <a:cs typeface="B Yekan" panose="00000400000000000000" pitchFamily="2" charset="-78"/>
              </a:rPr>
              <a:t> از پوشه‌ی فعلی یک پوشه‌ی دیگر ایجاد کنید.</a:t>
            </a:r>
            <a:endParaRPr lang="en-US" sz="2000" dirty="0">
              <a:cs typeface="B Yekan" panose="00000400000000000000" pitchFamily="2" charset="-78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745266" y="3454855"/>
            <a:ext cx="9144000" cy="1835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folder</a:t>
            </a:r>
          </a:p>
          <a:p>
            <a:pPr algn="l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--------|---file1.txt</a:t>
            </a:r>
          </a:p>
          <a:p>
            <a:pPr algn="l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--------|---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file2.txt</a:t>
            </a:r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l"/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folder(current)</a:t>
            </a:r>
          </a:p>
        </p:txBody>
      </p:sp>
    </p:spTree>
    <p:extLst>
      <p:ext uri="{BB962C8B-B14F-4D97-AF65-F5344CB8AC3E}">
        <p14:creationId xmlns:p14="http://schemas.microsoft.com/office/powerpoint/2010/main" val="16825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4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تعامل با سیستم عامل</a:t>
            </a:r>
            <a:endParaRPr lang="en-US" sz="4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03438"/>
            <a:ext cx="9144000" cy="16557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هدف؟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186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28838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وارد کردن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910" y="3225800"/>
            <a:ext cx="2378180" cy="67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5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300" y="2289176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کجا هستیم؟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84300" y="2894874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get current working directory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74" y="3478257"/>
            <a:ext cx="3942051" cy="102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3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300" y="2289176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تغییر میدان دید فایل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84300" y="2894874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change directory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213" y="3560036"/>
            <a:ext cx="3772047" cy="103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4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300" y="1171576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تغییر میدان دید فایل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82700" y="1988345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change directory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79" y="2805114"/>
            <a:ext cx="656364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4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300" y="1449350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ایجاد فولدر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84300" y="2368552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make directory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72" y="3033714"/>
            <a:ext cx="3246861" cy="9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6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300" y="1449350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اتصال دو آدرس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84300" y="2368552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make directory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08" y="3033714"/>
            <a:ext cx="5820587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2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217</Words>
  <Application>Microsoft Office PowerPoint</Application>
  <PresentationFormat>Widescreen</PresentationFormat>
  <Paragraphs>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 Yekan</vt:lpstr>
      <vt:lpstr>Calibri</vt:lpstr>
      <vt:lpstr>Calibri Light</vt:lpstr>
      <vt:lpstr>Haettenschweiler</vt:lpstr>
      <vt:lpstr>Source Code Pro</vt:lpstr>
      <vt:lpstr>Office Theme</vt:lpstr>
      <vt:lpstr>os</vt:lpstr>
      <vt:lpstr>PowerPoint Presentation</vt:lpstr>
      <vt:lpstr>تعامل با سیستم عامل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PC</dc:creator>
  <cp:lastModifiedBy>PC</cp:lastModifiedBy>
  <cp:revision>52</cp:revision>
  <dcterms:created xsi:type="dcterms:W3CDTF">2023-02-07T05:32:34Z</dcterms:created>
  <dcterms:modified xsi:type="dcterms:W3CDTF">2023-02-12T12:42:47Z</dcterms:modified>
</cp:coreProperties>
</file>