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447F-E50A-43FA-A529-F2651CF58C1F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smtClean="0">
                <a:latin typeface="Source Code Pro" panose="020B0509030403020204" pitchFamily="49" charset="0"/>
              </a:rPr>
              <a:t>path</a:t>
            </a:r>
            <a:endParaRPr lang="en-US" sz="6600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مسیر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167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481" y="6536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آدرس: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2881" y="2831264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C:/usere/user1/Desktop/example.py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99681" y="28253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آدرس دقیق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2190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481" y="6536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آدرس: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26181" y="2825333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example.py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99681" y="28253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آدرس نسبی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31548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481" y="6536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حرکت بین آدرس‌ها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0481" y="28253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5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</a:t>
            </a:r>
            <a:endParaRPr lang="en-US" sz="5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999681" y="28253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اینجا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761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481" y="6536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حرکت بین آدرس‌ها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0481" y="28253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5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..</a:t>
            </a:r>
            <a:endParaRPr lang="en-US" sz="5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745681" y="26856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قبلی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5696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481" y="6536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حرکت بین آدرس‌ها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0481" y="28253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../example</a:t>
            </a:r>
            <a:endParaRPr lang="en-US" sz="5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792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0481" y="6536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حرکت بین آدرس‌ها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40481" y="2825332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5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../../example</a:t>
            </a:r>
            <a:endParaRPr lang="en-US" sz="5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9076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223963"/>
          </a:xfrm>
        </p:spPr>
        <p:txBody>
          <a:bodyPr>
            <a:normAutofit/>
          </a:bodyPr>
          <a:lstStyle/>
          <a:p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وارد کردن ماژول پایتون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71" y="1509094"/>
            <a:ext cx="10621857" cy="496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91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63" y="0"/>
            <a:ext cx="9144000" cy="953589"/>
          </a:xfrm>
        </p:spPr>
        <p:txBody>
          <a:bodyPr>
            <a:normAutofit/>
          </a:bodyPr>
          <a:lstStyle/>
          <a:p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اجرای ماژول پایتون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9349" y="1632857"/>
            <a:ext cx="3749040" cy="466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84572" y="1632857"/>
            <a:ext cx="3749040" cy="466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2860" y="1154333"/>
            <a:ext cx="1497874" cy="489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main.py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15937" y="705394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example.py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0631" y="1632857"/>
            <a:ext cx="2611739" cy="489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import example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82370" y="1718438"/>
            <a:ext cx="3382607" cy="159347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74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781" y="90095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math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en-US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turtle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... کجا هستند؟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76600" y="274412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Source Code Pro" panose="020B0509030403020204" pitchFamily="49" charset="0"/>
              </a:rPr>
              <a:t>import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 smtClean="0">
                <a:latin typeface="Source Code Pro" panose="020B0509030403020204" pitchFamily="49" charset="0"/>
              </a:rPr>
              <a:t>sys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>
                <a:solidFill>
                  <a:srgbClr val="FFC000"/>
                </a:solidFill>
                <a:latin typeface="Source Code Pro" panose="020B0509030403020204" pitchFamily="49" charset="0"/>
              </a:rPr>
              <a:t>from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 err="1">
                <a:latin typeface="Source Code Pro" panose="020B0509030403020204" pitchFamily="49" charset="0"/>
              </a:rPr>
              <a:t>pprint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Source Code Pro" panose="020B0509030403020204" pitchFamily="49" charset="0"/>
              </a:rPr>
              <a:t>import</a:t>
            </a:r>
            <a:r>
              <a:rPr lang="en-US" sz="2400" dirty="0">
                <a:latin typeface="Source Code Pro" panose="020B0509030403020204" pitchFamily="49" charset="0"/>
              </a:rPr>
              <a:t> </a:t>
            </a:r>
            <a:r>
              <a:rPr lang="en-US" sz="2400" dirty="0" err="1" smtClean="0">
                <a:latin typeface="Source Code Pro" panose="020B0509030403020204" pitchFamily="49" charset="0"/>
              </a:rPr>
              <a:t>pprint</a:t>
            </a:r>
            <a:endParaRPr lang="en-US" sz="2400" dirty="0">
              <a:latin typeface="Source Code Pro" panose="020B0509030403020204" pitchFamily="49" charset="0"/>
            </a:endParaRPr>
          </a:p>
          <a:p>
            <a:r>
              <a:rPr lang="en-US" sz="2400" dirty="0" err="1">
                <a:latin typeface="Source Code Pro" panose="020B0509030403020204" pitchFamily="49" charset="0"/>
              </a:rPr>
              <a:t>pprint</a:t>
            </a:r>
            <a:r>
              <a:rPr lang="en-US" sz="2400" dirty="0">
                <a:latin typeface="Source Code Pro" panose="020B0509030403020204" pitchFamily="49" charset="0"/>
              </a:rPr>
              <a:t>(</a:t>
            </a:r>
            <a:r>
              <a:rPr lang="en-US" sz="2400" dirty="0" err="1">
                <a:latin typeface="Source Code Pro" panose="020B0509030403020204" pitchFamily="49" charset="0"/>
              </a:rPr>
              <a:t>sys.path</a:t>
            </a:r>
            <a:r>
              <a:rPr lang="en-US" sz="2400" dirty="0">
                <a:latin typeface="Source Code Pro" panose="020B0509030403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3567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063" y="0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3600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حواسمان </a:t>
            </a:r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باشد</a:t>
            </a:r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19349" y="1632857"/>
            <a:ext cx="3749040" cy="466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84572" y="1632857"/>
            <a:ext cx="3749040" cy="46634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272860" y="1154333"/>
            <a:ext cx="1497874" cy="489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main.py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3415937" y="705394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turtle.py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170631" y="1632857"/>
            <a:ext cx="2611739" cy="4898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import turtle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82370" y="1718438"/>
            <a:ext cx="3382607" cy="159347"/>
          </a:xfrm>
          <a:prstGeom prst="straightConnector1">
            <a:avLst/>
          </a:prstGeom>
          <a:ln w="38100"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384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7781" y="90095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تفاوت بین اجرای </a:t>
            </a:r>
            <a:r>
              <a:rPr lang="fa-IR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مستقیم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و </a:t>
            </a:r>
            <a:r>
              <a:rPr lang="fa-IR" sz="2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وارد</a:t>
            </a:r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شدن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43781" y="2807703"/>
            <a:ext cx="4240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32629"/>
                </a:solidFill>
                <a:latin typeface="Source Code Pro" panose="020B0509030403020204" pitchFamily="49" charset="0"/>
              </a:rPr>
              <a:t>__name__ == '__</a:t>
            </a:r>
            <a:r>
              <a:rPr lang="en-US" sz="2400" dirty="0" smtClean="0">
                <a:solidFill>
                  <a:srgbClr val="232629"/>
                </a:solidFill>
                <a:latin typeface="Source Code Pro" panose="020B0509030403020204" pitchFamily="49" charset="0"/>
              </a:rPr>
              <a:t>main</a:t>
            </a:r>
            <a:r>
              <a:rPr lang="en-US" sz="2400" dirty="0">
                <a:solidFill>
                  <a:srgbClr val="232629"/>
                </a:solidFill>
                <a:latin typeface="Source Code Pro" panose="020B0509030403020204" pitchFamily="49" charset="0"/>
              </a:rPr>
              <a:t>__</a:t>
            </a:r>
            <a:r>
              <a:rPr lang="en-US" sz="2400" dirty="0" smtClean="0">
                <a:solidFill>
                  <a:srgbClr val="232629"/>
                </a:solidFill>
                <a:latin typeface="Source Code Pro" panose="020B0509030403020204" pitchFamily="49" charset="0"/>
              </a:rPr>
              <a:t>'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313881" y="2295210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اجرای مستقیم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43781" y="3760864"/>
            <a:ext cx="44246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32629"/>
                </a:solidFill>
                <a:latin typeface="Source Code Pro" panose="020B0509030403020204" pitchFamily="49" charset="0"/>
              </a:rPr>
              <a:t>__name__ == </a:t>
            </a:r>
            <a:r>
              <a:rPr lang="en-US" sz="2400" dirty="0" smtClean="0">
                <a:solidFill>
                  <a:srgbClr val="232629"/>
                </a:solidFill>
                <a:latin typeface="Source Code Pro" panose="020B0509030403020204" pitchFamily="49" charset="0"/>
              </a:rPr>
              <a:t>‘</a:t>
            </a:r>
            <a:r>
              <a:rPr lang="en-US" sz="2400" dirty="0" err="1" smtClean="0">
                <a:solidFill>
                  <a:srgbClr val="232629"/>
                </a:solidFill>
                <a:latin typeface="Source Code Pro" panose="020B0509030403020204" pitchFamily="49" charset="0"/>
              </a:rPr>
              <a:t>file_name</a:t>
            </a:r>
            <a:r>
              <a:rPr lang="en-US" sz="2400" dirty="0" smtClean="0">
                <a:solidFill>
                  <a:srgbClr val="232629"/>
                </a:solidFill>
                <a:latin typeface="Source Code Pro" panose="020B0509030403020204" pitchFamily="49" charset="0"/>
              </a:rPr>
              <a:t>'</a:t>
            </a:r>
            <a:endParaRPr lang="en-US" sz="2400" dirty="0">
              <a:latin typeface="Source Code Pro" panose="020B0509030403020204" pitchFamily="49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313881" y="3248371"/>
            <a:ext cx="9144000" cy="9535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وارد شدن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6817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881" y="25586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آدرس‌های دیگر؟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85421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181" y="3361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آدرس: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12" y="1842765"/>
            <a:ext cx="7249537" cy="46202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58681" y="3670300"/>
            <a:ext cx="5833419" cy="73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آدرس دقیق: تهران-سیدخندان....</a:t>
            </a:r>
            <a:endParaRPr lang="en-US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1959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6181" y="336133"/>
            <a:ext cx="9144000" cy="953589"/>
          </a:xfrm>
        </p:spPr>
        <p:txBody>
          <a:bodyPr>
            <a:normAutofit/>
          </a:bodyPr>
          <a:lstStyle/>
          <a:p>
            <a:pPr rtl="1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انواع آدرس: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12" y="1842765"/>
            <a:ext cx="7249537" cy="462027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158681" y="3670300"/>
            <a:ext cx="5833419" cy="7309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1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از اینجا بالا برو 200 متر بالاتر کنار فروشگاه</a:t>
            </a:r>
            <a:endParaRPr lang="en-US" sz="1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5640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118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B Yekan</vt:lpstr>
      <vt:lpstr>Calibri</vt:lpstr>
      <vt:lpstr>Calibri Light</vt:lpstr>
      <vt:lpstr>Source Code Pro</vt:lpstr>
      <vt:lpstr>Office Theme</vt:lpstr>
      <vt:lpstr>path</vt:lpstr>
      <vt:lpstr>وارد کردن ماژول پایتون</vt:lpstr>
      <vt:lpstr>اجرای ماژول پایتون</vt:lpstr>
      <vt:lpstr>math و turtle و ... کجا هستند؟</vt:lpstr>
      <vt:lpstr>حواسمان باشد!</vt:lpstr>
      <vt:lpstr>تفاوت بین اجرای مستقیم و وارد شدن</vt:lpstr>
      <vt:lpstr>آدرس‌های دیگر؟</vt:lpstr>
      <vt:lpstr>انواع آدرس:</vt:lpstr>
      <vt:lpstr>انواع آدرس:</vt:lpstr>
      <vt:lpstr>انواع آدرس:</vt:lpstr>
      <vt:lpstr>انواع آدرس:</vt:lpstr>
      <vt:lpstr>حرکت بین آدرس‌ها</vt:lpstr>
      <vt:lpstr>حرکت بین آدرس‌ها</vt:lpstr>
      <vt:lpstr>حرکت بین آدرس‌ها</vt:lpstr>
      <vt:lpstr>حرکت بین آدرس‌ها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PC</dc:creator>
  <cp:lastModifiedBy>PC</cp:lastModifiedBy>
  <cp:revision>45</cp:revision>
  <dcterms:created xsi:type="dcterms:W3CDTF">2023-02-07T05:32:34Z</dcterms:created>
  <dcterms:modified xsi:type="dcterms:W3CDTF">2023-02-07T06:47:48Z</dcterms:modified>
</cp:coreProperties>
</file>