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AE47-E08B-4475-986D-3D8D5F250E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47AD-1172-4DF4-A7CB-74AE770B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7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AE47-E08B-4475-986D-3D8D5F250E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47AD-1172-4DF4-A7CB-74AE770B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3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AE47-E08B-4475-986D-3D8D5F250E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47AD-1172-4DF4-A7CB-74AE770B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7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AE47-E08B-4475-986D-3D8D5F250E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47AD-1172-4DF4-A7CB-74AE770B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8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AE47-E08B-4475-986D-3D8D5F250E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47AD-1172-4DF4-A7CB-74AE770B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AE47-E08B-4475-986D-3D8D5F250E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47AD-1172-4DF4-A7CB-74AE770B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AE47-E08B-4475-986D-3D8D5F250E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47AD-1172-4DF4-A7CB-74AE770B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AE47-E08B-4475-986D-3D8D5F250E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47AD-1172-4DF4-A7CB-74AE770B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1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AE47-E08B-4475-986D-3D8D5F250E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47AD-1172-4DF4-A7CB-74AE770B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6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AE47-E08B-4475-986D-3D8D5F250E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47AD-1172-4DF4-A7CB-74AE770B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1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AE47-E08B-4475-986D-3D8D5F250E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447AD-1172-4DF4-A7CB-74AE770B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2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AE47-E08B-4475-986D-3D8D5F250E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447AD-1172-4DF4-A7CB-74AE770B4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ource Code Pro" panose="020B0509030403020204" pitchFamily="49" charset="0"/>
              </a:rPr>
              <a:t>Pandas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10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42" y="1486021"/>
            <a:ext cx="9297698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8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44" y="1520233"/>
            <a:ext cx="9335803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8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1228418"/>
            <a:ext cx="9392961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7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1228418"/>
            <a:ext cx="9392961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8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542" y="1802150"/>
            <a:ext cx="6554115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1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541" y="2369127"/>
            <a:ext cx="2831469" cy="220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2981262"/>
            <a:ext cx="9126224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4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499" y="1756992"/>
            <a:ext cx="8973802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6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41" y="2609735"/>
            <a:ext cx="9088118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2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26" y="2890655"/>
            <a:ext cx="7910763" cy="1347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524" y="1754582"/>
            <a:ext cx="3422076" cy="38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5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1304628"/>
            <a:ext cx="9259592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3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2061971"/>
            <a:ext cx="911669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5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Source Code Pro</vt:lpstr>
      <vt:lpstr>Office Theme</vt:lpstr>
      <vt:lpstr>Pandas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PC</dc:creator>
  <cp:lastModifiedBy>PC</cp:lastModifiedBy>
  <cp:revision>19</cp:revision>
  <dcterms:created xsi:type="dcterms:W3CDTF">2023-02-21T12:20:04Z</dcterms:created>
  <dcterms:modified xsi:type="dcterms:W3CDTF">2023-03-13T08:42:13Z</dcterms:modified>
</cp:coreProperties>
</file>