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2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5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1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8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4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5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2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4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Source Code Pro" panose="020B0509030403020204" pitchFamily="49" charset="0"/>
              </a:rPr>
              <a:t>comprehensions</a:t>
            </a:r>
            <a:endParaRPr lang="en-US" sz="4800" b="1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5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7" y="2014340"/>
            <a:ext cx="6811326" cy="282932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822960"/>
            <a:ext cx="9144000" cy="714512"/>
          </a:xfrm>
        </p:spPr>
        <p:txBody>
          <a:bodyPr>
            <a:normAutofit fontScale="90000"/>
          </a:bodyPr>
          <a:lstStyle/>
          <a:p>
            <a:r>
              <a:rPr lang="fa-IR" sz="4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روش سنتی</a:t>
            </a:r>
            <a:endParaRPr lang="en-US" sz="4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040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822960"/>
            <a:ext cx="9144000" cy="714512"/>
          </a:xfrm>
        </p:spPr>
        <p:txBody>
          <a:bodyPr>
            <a:normAutofit fontScale="90000"/>
          </a:bodyPr>
          <a:lstStyle/>
          <a:p>
            <a:r>
              <a:rPr lang="fa-IR" sz="4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روش پایتونی</a:t>
            </a:r>
            <a:endParaRPr lang="en-US" sz="4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2657367"/>
            <a:ext cx="8726118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1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822960"/>
            <a:ext cx="9144000" cy="714512"/>
          </a:xfrm>
        </p:spPr>
        <p:txBody>
          <a:bodyPr>
            <a:normAutofit fontScale="90000"/>
          </a:bodyPr>
          <a:lstStyle/>
          <a:p>
            <a:r>
              <a:rPr lang="fa-IR" sz="4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روش سنتی</a:t>
            </a:r>
            <a:endParaRPr lang="en-US" sz="4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2508482"/>
            <a:ext cx="6839905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8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822960"/>
            <a:ext cx="9144000" cy="714512"/>
          </a:xfrm>
        </p:spPr>
        <p:txBody>
          <a:bodyPr>
            <a:normAutofit fontScale="90000"/>
          </a:bodyPr>
          <a:lstStyle/>
          <a:p>
            <a:r>
              <a:rPr lang="fa-IR" sz="4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روش پایتونی</a:t>
            </a:r>
            <a:endParaRPr lang="en-US" sz="4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421" y="2436222"/>
            <a:ext cx="6935168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2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49532"/>
            <a:ext cx="9144000" cy="714512"/>
          </a:xfrm>
        </p:spPr>
        <p:txBody>
          <a:bodyPr>
            <a:normAutofit fontScale="90000"/>
          </a:bodyPr>
          <a:lstStyle/>
          <a:p>
            <a:r>
              <a:rPr lang="fa-IR" sz="4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دیکشنری</a:t>
            </a:r>
            <a:endParaRPr lang="en-US" sz="4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969" y="2591005"/>
            <a:ext cx="5992061" cy="274358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1637416"/>
            <a:ext cx="9144000" cy="7145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حالت سنتی</a:t>
            </a:r>
            <a:endParaRPr lang="en-US" sz="32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9972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49532"/>
            <a:ext cx="9144000" cy="714512"/>
          </a:xfrm>
        </p:spPr>
        <p:txBody>
          <a:bodyPr>
            <a:normAutofit fontScale="90000"/>
          </a:bodyPr>
          <a:lstStyle/>
          <a:p>
            <a:r>
              <a:rPr lang="fa-IR" sz="4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دیکشنری</a:t>
            </a:r>
            <a:endParaRPr lang="en-US" sz="4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0" y="1637416"/>
            <a:ext cx="9144000" cy="7145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حالت پایتونی</a:t>
            </a:r>
            <a:endParaRPr lang="en-US" sz="32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69898"/>
            <a:ext cx="9678751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8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822960"/>
            <a:ext cx="9144000" cy="714512"/>
          </a:xfrm>
        </p:spPr>
        <p:txBody>
          <a:bodyPr>
            <a:normAutofit fontScale="90000"/>
          </a:bodyPr>
          <a:lstStyle/>
          <a:p>
            <a:r>
              <a:rPr lang="fa-IR" sz="4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تمرین</a:t>
            </a:r>
            <a:endParaRPr lang="en-US" sz="4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2573383"/>
            <a:ext cx="9144000" cy="7145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یک لیست از اعداد 0 تا 100 را ایجاد کنید</a:t>
            </a:r>
            <a:endParaRPr lang="en-US" sz="2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93372" y="3082835"/>
            <a:ext cx="9144000" cy="7145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حالت سنتی و پایتونی</a:t>
            </a:r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5649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49532"/>
            <a:ext cx="9144000" cy="714512"/>
          </a:xfrm>
        </p:spPr>
        <p:txBody>
          <a:bodyPr>
            <a:normAutofit fontScale="90000"/>
          </a:bodyPr>
          <a:lstStyle/>
          <a:p>
            <a:r>
              <a:rPr lang="fa-IR" sz="4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تمرین</a:t>
            </a:r>
            <a:endParaRPr lang="en-US" sz="4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2573383"/>
            <a:ext cx="9144000" cy="7145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یک لیست تو در تو ایجاد کنید</a:t>
            </a:r>
            <a:endParaRPr lang="en-US" sz="2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93372" y="3082835"/>
            <a:ext cx="9144000" cy="7145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حالت سنتی و پایتونی</a:t>
            </a:r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0" y="4506686"/>
            <a:ext cx="9144000" cy="7145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[</a:t>
            </a: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[</a:t>
            </a: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1,2,3,4</a:t>
            </a: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]</a:t>
            </a: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[</a:t>
            </a: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1,2,3,4</a:t>
            </a: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]</a:t>
            </a: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[</a:t>
            </a: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1,2,3,4</a:t>
            </a: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]</a:t>
            </a: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[</a:t>
            </a: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1,2,3,4</a:t>
            </a: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]</a:t>
            </a: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]</a:t>
            </a:r>
            <a:endParaRPr lang="en-US" sz="2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773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54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 Yekan</vt:lpstr>
      <vt:lpstr>Calibri</vt:lpstr>
      <vt:lpstr>Calibri Light</vt:lpstr>
      <vt:lpstr>Source Code Pro</vt:lpstr>
      <vt:lpstr>Office Theme</vt:lpstr>
      <vt:lpstr>comprehensions</vt:lpstr>
      <vt:lpstr>روش سنتی</vt:lpstr>
      <vt:lpstr>روش پایتونی</vt:lpstr>
      <vt:lpstr>روش سنتی</vt:lpstr>
      <vt:lpstr>روش پایتونی</vt:lpstr>
      <vt:lpstr>دیکشنری</vt:lpstr>
      <vt:lpstr>دیکشنری</vt:lpstr>
      <vt:lpstr>تمرین</vt:lpstr>
      <vt:lpstr>تمرین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PC</dc:creator>
  <cp:lastModifiedBy>PC</cp:lastModifiedBy>
  <cp:revision>151</cp:revision>
  <dcterms:created xsi:type="dcterms:W3CDTF">2023-02-05T05:34:51Z</dcterms:created>
  <dcterms:modified xsi:type="dcterms:W3CDTF">2023-02-07T09:30:49Z</dcterms:modified>
</cp:coreProperties>
</file>