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ource Code Pro" panose="020B0509030403020204" pitchFamily="49" charset="0"/>
              </a:rPr>
              <a:t>reverse string</a:t>
            </a:r>
            <a:endParaRPr lang="en-US" b="1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معکوس رشته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65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045027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برش گام‌دار برای لیست؟</a:t>
            </a:r>
            <a:r>
              <a:rPr lang="en-US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 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805" y="3095900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l[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8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6433" y="2124326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l = [1,2,3,4,5,6]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75805" y="4067474"/>
            <a:ext cx="9144000" cy="77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?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35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1436913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معکوس رشته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7062" y="249500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>
                <a:cs typeface="B Yekan" panose="00000400000000000000" pitchFamily="2" charset="-78"/>
              </a:rPr>
              <a:t>برای معکوس کردن رشته در پایتون تابع از پیش‌تعریف شده‌ای وجود ندارد.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012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1436913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روش‌های سنتی؟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7062" y="249500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Yekan" panose="00000400000000000000" pitchFamily="2" charset="-78"/>
              </a:rPr>
              <a:t>با استفاده از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432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1436913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روش‌های سنتی؟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7062" y="249500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Yekan" panose="00000400000000000000" pitchFamily="2" charset="-78"/>
              </a:rPr>
              <a:t>در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comprehension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615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1436913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روش‌های سنتی؟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7062" y="249500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Yekan" panose="00000400000000000000" pitchFamily="2" charset="-78"/>
              </a:rPr>
              <a:t>تابعی از آن بسازید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629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423850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روش پایتونی؟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7062" y="2495008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cs typeface="B Yekan" panose="00000400000000000000" pitchFamily="2" charset="-78"/>
              </a:rPr>
              <a:t>از قابلیت‌های برش استفاده کنیم.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681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953587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روش پایتونی؟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06433" y="2991396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</a:t>
            </a:r>
            <a:r>
              <a:rPr lang="en-US" sz="3600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start</a:t>
            </a:r>
            <a:r>
              <a:rPr lang="en-US" sz="36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stop</a:t>
            </a:r>
            <a:r>
              <a:rPr lang="en-US" sz="36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step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7062" y="2592979"/>
            <a:ext cx="9144000" cy="39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dirty="0" smtClean="0">
                <a:cs typeface="B Yekan" panose="00000400000000000000" pitchFamily="2" charset="-78"/>
              </a:rPr>
              <a:t>برش گام دار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086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045027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برش گام‌دار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805" y="3095900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5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6433" y="2124326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 = </a:t>
            </a:r>
            <a:r>
              <a:rPr lang="fa-IR" sz="3600" dirty="0" smtClean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600" dirty="0" smtClean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09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2" y="1045027"/>
            <a:ext cx="9144000" cy="777241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برش گام‌دار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805" y="3095900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8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6433" y="2124326"/>
            <a:ext cx="9144000" cy="66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 = </a:t>
            </a:r>
            <a:r>
              <a:rPr lang="fa-IR" sz="3600" dirty="0" smtClean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600" dirty="0" smtClean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75805" y="4067474"/>
            <a:ext cx="9144000" cy="77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?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158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92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 Yekan</vt:lpstr>
      <vt:lpstr>Calibri</vt:lpstr>
      <vt:lpstr>Calibri Light</vt:lpstr>
      <vt:lpstr>Source Code Pro</vt:lpstr>
      <vt:lpstr>Office Theme</vt:lpstr>
      <vt:lpstr>reverse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PC</dc:creator>
  <cp:lastModifiedBy>PC</cp:lastModifiedBy>
  <cp:revision>154</cp:revision>
  <dcterms:created xsi:type="dcterms:W3CDTF">2023-02-05T05:34:51Z</dcterms:created>
  <dcterms:modified xsi:type="dcterms:W3CDTF">2023-02-07T11:23:59Z</dcterms:modified>
</cp:coreProperties>
</file>