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368" autoAdjust="0"/>
    <p:restoredTop sz="94660"/>
  </p:normalViewPr>
  <p:slideViewPr>
    <p:cSldViewPr snapToGrid="0">
      <p:cViewPr varScale="1">
        <p:scale>
          <a:sx n="73" d="100"/>
          <a:sy n="73" d="100"/>
        </p:scale>
        <p:origin x="6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293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87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12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795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900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33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14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00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0376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564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1C0C83-FCF2-41BB-AFEA-3D07F090953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810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C0C83-FCF2-41BB-AFEA-3D07F090953A}" type="datetimeFigureOut">
              <a:rPr lang="en-US" smtClean="0"/>
              <a:t>2/26/2023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96FAF7-395E-43BB-8F27-E8BEEF51B7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0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362" y="2456518"/>
            <a:ext cx="6392167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058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1089" y="2728815"/>
            <a:ext cx="2019582" cy="14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933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53" y="2517579"/>
            <a:ext cx="7001852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2928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7953" y="2517579"/>
            <a:ext cx="7001852" cy="2162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54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879" y="2877413"/>
            <a:ext cx="9135750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983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730" y="1209365"/>
            <a:ext cx="9602540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88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0678" y="2514472"/>
            <a:ext cx="7830643" cy="182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39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1959" y="2442086"/>
            <a:ext cx="9030960" cy="1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822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5317" y="2716691"/>
            <a:ext cx="3429479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58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036" y="2571630"/>
            <a:ext cx="6439799" cy="171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6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2296901" y="3022266"/>
            <a:ext cx="83471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django</a:t>
            </a:r>
            <a:r>
              <a:rPr lang="en-US" sz="2800" dirty="0">
                <a:solidFill>
                  <a:schemeClr val="bg1"/>
                </a:solidFill>
                <a:latin typeface="Source Code Pro" panose="020B0509030403020204" pitchFamily="49" charset="0"/>
              </a:rPr>
              <a:t>-admin </a:t>
            </a:r>
            <a:r>
              <a:rPr lang="en-US" sz="2800" dirty="0" err="1">
                <a:solidFill>
                  <a:schemeClr val="bg1"/>
                </a:solidFill>
                <a:latin typeface="Source Code Pro" panose="020B0509030403020204" pitchFamily="49" charset="0"/>
              </a:rPr>
              <a:t>startproject</a:t>
            </a:r>
            <a:r>
              <a:rPr lang="en-US" sz="2800" dirty="0">
                <a:solidFill>
                  <a:schemeClr val="bg1"/>
                </a:solidFill>
                <a:latin typeface="Source Code Pro" panose="020B0509030403020204" pitchFamily="49" charset="0"/>
              </a:rPr>
              <a:t> PROJECT_NAME</a:t>
            </a:r>
          </a:p>
        </p:txBody>
      </p:sp>
    </p:spTree>
    <p:extLst>
      <p:ext uri="{BB962C8B-B14F-4D97-AF65-F5344CB8AC3E}">
        <p14:creationId xmlns:p14="http://schemas.microsoft.com/office/powerpoint/2010/main" val="813463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392" y="2364137"/>
            <a:ext cx="3429479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424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64890" y="3009203"/>
            <a:ext cx="34067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bg1"/>
                </a:solidFill>
                <a:latin typeface="Source Code Pro" panose="020B0509030403020204" pitchFamily="49" charset="0"/>
              </a:rPr>
              <a:t>cd PROJECT_NAME</a:t>
            </a:r>
            <a:endParaRPr lang="en-US" sz="2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606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66227" y="3048392"/>
            <a:ext cx="2117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ource Code Pro" panose="020B0509030403020204" pitchFamily="49" charset="0"/>
              </a:rPr>
              <a:t>manage.py</a:t>
            </a:r>
          </a:p>
        </p:txBody>
      </p:sp>
    </p:spTree>
    <p:extLst>
      <p:ext uri="{BB962C8B-B14F-4D97-AF65-F5344CB8AC3E}">
        <p14:creationId xmlns:p14="http://schemas.microsoft.com/office/powerpoint/2010/main" val="129653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739655" y="2970015"/>
            <a:ext cx="25474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Source Code Pro" panose="020B0509030403020204" pitchFamily="49" charset="0"/>
              </a:rPr>
              <a:t>settings.py</a:t>
            </a:r>
            <a:endParaRPr lang="en-US" sz="2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550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027038" y="3048392"/>
            <a:ext cx="168828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chemeClr val="bg1"/>
                </a:solidFill>
                <a:latin typeface="Source Code Pro" panose="020B0509030403020204" pitchFamily="49" charset="0"/>
              </a:rPr>
              <a:t>urls.py</a:t>
            </a:r>
            <a:endParaRPr lang="en-US" sz="2800" dirty="0">
              <a:solidFill>
                <a:schemeClr val="bg1"/>
              </a:solidFill>
              <a:latin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5107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992" y="2749380"/>
            <a:ext cx="5611008" cy="112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60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9000" y="2616156"/>
            <a:ext cx="1943371" cy="1286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89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671" y="1426956"/>
            <a:ext cx="9192908" cy="4239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4604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206" y="2085787"/>
            <a:ext cx="5639587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596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760" y="2221322"/>
            <a:ext cx="6049219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89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2032" y="1039914"/>
            <a:ext cx="8573696" cy="503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096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927" y="2612046"/>
            <a:ext cx="3124636" cy="168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2298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1841</TotalTime>
  <Words>8</Words>
  <Application>Microsoft Office PowerPoint</Application>
  <PresentationFormat>Widescreen</PresentationFormat>
  <Paragraphs>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Source Code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498</cp:revision>
  <dcterms:created xsi:type="dcterms:W3CDTF">2023-01-04T18:03:08Z</dcterms:created>
  <dcterms:modified xsi:type="dcterms:W3CDTF">2023-02-26T11:59:40Z</dcterms:modified>
</cp:coreProperties>
</file>