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7" y="2424689"/>
            <a:ext cx="9144000" cy="92810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Design Patterns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96834" y="5747189"/>
            <a:ext cx="9144000" cy="928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tx2"/>
                </a:solidFill>
                <a:latin typeface="Source Code Pro" panose="020B0509030403020204" pitchFamily="49" charset="0"/>
              </a:rPr>
              <a:t>Design Patterns in Python for the Untrained Eye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4" y="5347086"/>
            <a:ext cx="2624632" cy="13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31440" y="836012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ource Code Pro" panose="020B0509030403020204" pitchFamily="49" charset="0"/>
              </a:rPr>
              <a:t>What is a Pattern?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1440" y="2105891"/>
            <a:ext cx="9200190" cy="2750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Source Code Pro" panose="020B0509030403020204" pitchFamily="49" charset="0"/>
              </a:rPr>
              <a:t>Pattern capture experiences in</a:t>
            </a:r>
            <a:br>
              <a:rPr lang="en-US" sz="2400" dirty="0">
                <a:latin typeface="Source Code Pro" panose="020B0509030403020204" pitchFamily="49" charset="0"/>
              </a:rPr>
            </a:br>
            <a:r>
              <a:rPr lang="en-US" sz="2400" dirty="0">
                <a:latin typeface="Source Code Pro" panose="020B0509030403020204" pitchFamily="49" charset="0"/>
              </a:rPr>
              <a:t>software development that has been proven to work again and again, and thus provide a solution to specific problems.</a:t>
            </a:r>
            <a:br>
              <a:rPr lang="en-US" sz="2400" dirty="0">
                <a:latin typeface="Source Code Pro" panose="020B0509030403020204" pitchFamily="49" charset="0"/>
              </a:rPr>
            </a:br>
            <a:r>
              <a:rPr lang="en-US" sz="2400" dirty="0">
                <a:latin typeface="Source Code Pro" panose="020B0509030403020204" pitchFamily="49" charset="0"/>
              </a:rPr>
              <a:t/>
            </a:r>
            <a:br>
              <a:rPr lang="en-US" sz="2400" dirty="0">
                <a:latin typeface="Source Code Pro" panose="020B0509030403020204" pitchFamily="49" charset="0"/>
              </a:rPr>
            </a:br>
            <a:r>
              <a:rPr lang="en-US" sz="2400" dirty="0">
                <a:latin typeface="Source Code Pro" panose="020B0509030403020204" pitchFamily="49" charset="0"/>
              </a:rPr>
              <a:t>They are not invented, they are discovered.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05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80010" y="777240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categories by</a:t>
            </a:r>
            <a:br>
              <a:rPr lang="en-US" sz="4000" b="1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</a:br>
            <a:r>
              <a:rPr lang="en-US" sz="4000" b="1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Abstraction</a:t>
            </a:r>
            <a:endParaRPr lang="en-US" sz="4000" b="1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80010" y="2217420"/>
            <a:ext cx="9144000" cy="233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400" dirty="0" smtClean="0">
                <a:latin typeface="Source Code Pro" panose="020B0509030403020204" pitchFamily="49" charset="0"/>
              </a:rPr>
              <a:t>Idioms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400" dirty="0" smtClean="0">
                <a:latin typeface="Source Code Pro" panose="020B0509030403020204" pitchFamily="49" charset="0"/>
              </a:rPr>
              <a:t>Architectural patterns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400" dirty="0" smtClean="0">
                <a:latin typeface="Source Code Pro" panose="020B0509030403020204" pitchFamily="49" charset="0"/>
              </a:rPr>
              <a:t>Design Patterns</a:t>
            </a:r>
            <a:endParaRPr lang="en-US" sz="4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810" y="2788920"/>
            <a:ext cx="9144000" cy="1188950"/>
          </a:xfrm>
        </p:spPr>
        <p:txBody>
          <a:bodyPr/>
          <a:lstStyle/>
          <a:p>
            <a:r>
              <a:rPr lang="en-US" dirty="0">
                <a:latin typeface="Source Code Pro" panose="020B0509030403020204" pitchFamily="49" charset="0"/>
              </a:rPr>
              <a:t>Idioms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2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8" y="2217420"/>
            <a:ext cx="9762718" cy="3264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9098" y="1278374"/>
            <a:ext cx="6413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156A5"/>
                </a:solidFill>
                <a:latin typeface="Source Code Pro" panose="020B0509030403020204" pitchFamily="49" charset="0"/>
              </a:rPr>
              <a:t>Chained comparison operators</a:t>
            </a:r>
            <a:r>
              <a:rPr lang="en-US" sz="2800" dirty="0">
                <a:latin typeface="Source Code Pro" panose="020B050903040302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76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9098" y="1278374"/>
            <a:ext cx="6413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156A5"/>
                </a:solidFill>
                <a:latin typeface="Source Code Pro" panose="020B0509030403020204" pitchFamily="49" charset="0"/>
              </a:rPr>
              <a:t>Top-level script environment: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8" y="2615486"/>
            <a:ext cx="8927169" cy="18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39098" y="1278374"/>
            <a:ext cx="5339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156A5"/>
                </a:solidFill>
                <a:latin typeface="Source Code Pro" panose="020B0509030403020204" pitchFamily="49" charset="0"/>
              </a:rPr>
              <a:t>Conditional expressions: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98" y="2245839"/>
            <a:ext cx="6165627" cy="33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2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29299" y="569714"/>
            <a:ext cx="576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156A5"/>
                </a:solidFill>
                <a:latin typeface="Source Code Pro" panose="020B0509030403020204" pitchFamily="49" charset="0"/>
              </a:rPr>
              <a:t>Indexing during iteration: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99" y="1278374"/>
            <a:ext cx="505848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42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Code Pro</vt:lpstr>
      <vt:lpstr>Wingdings</vt:lpstr>
      <vt:lpstr>Office Theme</vt:lpstr>
      <vt:lpstr>Design Patterns</vt:lpstr>
      <vt:lpstr>PowerPoint Presentation</vt:lpstr>
      <vt:lpstr>categories by Abstraction</vt:lpstr>
      <vt:lpstr>Idioms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240</cp:revision>
  <dcterms:created xsi:type="dcterms:W3CDTF">2023-02-11T11:02:28Z</dcterms:created>
  <dcterms:modified xsi:type="dcterms:W3CDTF">2023-02-15T14:10:33Z</dcterms:modified>
</cp:coreProperties>
</file>