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7CA34-A781-4867-B1F0-8A68915E2129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E42ED-693B-4484-BFD1-6B497C074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6800-633F-4576-A48A-D4179C2C01D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07" y="2424689"/>
            <a:ext cx="9144000" cy="928109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latin typeface="Source Code Pro" panose="020B0509030403020204" pitchFamily="49" charset="0"/>
              </a:rPr>
              <a:t>QTdesigner</a:t>
            </a:r>
            <a:endParaRPr lang="en-US" sz="44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07" y="1648835"/>
            <a:ext cx="9144000" cy="928109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نسخه‌ی کوچک</a:t>
            </a:r>
            <a:endParaRPr lang="en-US" sz="4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1638" y="3161207"/>
            <a:ext cx="504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https://build-system.fman.io/qt-designer-download</a:t>
            </a:r>
          </a:p>
        </p:txBody>
      </p:sp>
    </p:spTree>
    <p:extLst>
      <p:ext uri="{BB962C8B-B14F-4D97-AF65-F5344CB8AC3E}">
        <p14:creationId xmlns:p14="http://schemas.microsoft.com/office/powerpoint/2010/main" val="225472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37183" y="805935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ource Code Pro" panose="020B0509030403020204" pitchFamily="49" charset="0"/>
              </a:rPr>
              <a:t>Loading your .</a:t>
            </a:r>
            <a:r>
              <a:rPr lang="en-US" sz="2400" dirty="0" err="1">
                <a:latin typeface="Source Code Pro" panose="020B0509030403020204" pitchFamily="49" charset="0"/>
              </a:rPr>
              <a:t>ui</a:t>
            </a:r>
            <a:r>
              <a:rPr lang="en-US" sz="2400" dirty="0">
                <a:latin typeface="Source Code Pro" panose="020B0509030403020204" pitchFamily="49" charset="0"/>
              </a:rPr>
              <a:t> file in Python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65" y="1756344"/>
            <a:ext cx="8166228" cy="36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7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37183" y="805935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Source Code Pro" panose="020B0509030403020204" pitchFamily="49" charset="0"/>
              </a:rPr>
              <a:t>Loading your .</a:t>
            </a:r>
            <a:r>
              <a:rPr lang="en-US" sz="2400" b="1" dirty="0" err="1">
                <a:latin typeface="Source Code Pro" panose="020B0509030403020204" pitchFamily="49" charset="0"/>
              </a:rPr>
              <a:t>ui</a:t>
            </a:r>
            <a:r>
              <a:rPr lang="en-US" sz="2400" b="1" dirty="0">
                <a:latin typeface="Source Code Pro" panose="020B0509030403020204" pitchFamily="49" charset="0"/>
              </a:rPr>
              <a:t> file in Python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1770199"/>
            <a:ext cx="8166228" cy="36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4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37183" y="805935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Source Code Pro" panose="020B0509030403020204" pitchFamily="49" charset="0"/>
              </a:rPr>
              <a:t>Loading your .</a:t>
            </a:r>
            <a:r>
              <a:rPr lang="en-US" sz="2400" b="1" dirty="0" err="1">
                <a:latin typeface="Source Code Pro" panose="020B0509030403020204" pitchFamily="49" charset="0"/>
              </a:rPr>
              <a:t>ui</a:t>
            </a:r>
            <a:r>
              <a:rPr lang="en-US" sz="2400" b="1" dirty="0">
                <a:latin typeface="Source Code Pro" panose="020B0509030403020204" pitchFamily="49" charset="0"/>
              </a:rPr>
              <a:t> file in Python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98" y="1831171"/>
            <a:ext cx="6847941" cy="44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3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37183" y="805935"/>
            <a:ext cx="6452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Source Code Pro" panose="020B0509030403020204" pitchFamily="49" charset="0"/>
              </a:rPr>
              <a:t>Converting your .</a:t>
            </a:r>
            <a:r>
              <a:rPr lang="en-US" sz="2400" b="1" dirty="0" err="1">
                <a:latin typeface="Source Code Pro" panose="020B0509030403020204" pitchFamily="49" charset="0"/>
              </a:rPr>
              <a:t>ui</a:t>
            </a:r>
            <a:r>
              <a:rPr lang="en-US" sz="2400" b="1" dirty="0">
                <a:latin typeface="Source Code Pro" panose="020B0509030403020204" pitchFamily="49" charset="0"/>
              </a:rPr>
              <a:t> file to Python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042" y="2493819"/>
            <a:ext cx="7651494" cy="86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32929" y="1110735"/>
            <a:ext cx="4793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Source Code Pro" panose="020B0509030403020204" pitchFamily="49" charset="0"/>
              </a:rPr>
              <a:t>Building your application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564" y="2078181"/>
            <a:ext cx="7613589" cy="9772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582" y="3096968"/>
            <a:ext cx="7326197" cy="168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8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54602" y="653535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Source Code Pro" panose="020B0509030403020204" pitchFamily="49" charset="0"/>
              </a:rPr>
              <a:t>Adding application logic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34" y="1115199"/>
            <a:ext cx="4159229" cy="54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5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54602" y="653535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Source Code Pro" panose="020B0509030403020204" pitchFamily="49" charset="0"/>
              </a:rPr>
              <a:t>Adding application logic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464" y="1115200"/>
            <a:ext cx="4200754" cy="550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9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43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 Yekan</vt:lpstr>
      <vt:lpstr>Calibri</vt:lpstr>
      <vt:lpstr>Calibri Light</vt:lpstr>
      <vt:lpstr>Source Code Pro</vt:lpstr>
      <vt:lpstr>Office Theme</vt:lpstr>
      <vt:lpstr>QTdesigner</vt:lpstr>
      <vt:lpstr>نسخه‌ی کوچک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SQLAlchemy</dc:title>
  <dc:creator>PC</dc:creator>
  <cp:lastModifiedBy>PC</cp:lastModifiedBy>
  <cp:revision>150</cp:revision>
  <dcterms:created xsi:type="dcterms:W3CDTF">2023-02-11T11:02:28Z</dcterms:created>
  <dcterms:modified xsi:type="dcterms:W3CDTF">2023-02-15T07:39:34Z</dcterms:modified>
</cp:coreProperties>
</file>