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0294"/>
            <a:ext cx="9144000" cy="2387600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معرفی کلاس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071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تعریف کلاس</a:t>
            </a:r>
          </a:p>
          <a:p>
            <a:pPr algn="r" rtl="1"/>
            <a:r>
              <a:rPr lang="en-US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Constructor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مثال: ایجاد شخص!</a:t>
            </a:r>
          </a:p>
          <a:p>
            <a:pPr algn="r" rtl="1"/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30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9144000" cy="544694"/>
          </a:xfrm>
        </p:spPr>
        <p:txBody>
          <a:bodyPr>
            <a:normAutofit/>
          </a:bodyPr>
          <a:lstStyle/>
          <a:p>
            <a:r>
              <a:rPr lang="fa-IR" sz="2800" dirty="0" smtClean="0">
                <a:cs typeface="B Yekan" panose="00000400000000000000" pitchFamily="2" charset="-78"/>
              </a:rPr>
              <a:t>یک کلاس شخص ایجاد کنید.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419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9144000" cy="544694"/>
          </a:xfrm>
        </p:spPr>
        <p:txBody>
          <a:bodyPr>
            <a:normAutofit/>
          </a:bodyPr>
          <a:lstStyle/>
          <a:p>
            <a:r>
              <a:rPr lang="fa-IR" sz="2800" dirty="0" smtClean="0">
                <a:cs typeface="B Yekan" panose="00000400000000000000" pitchFamily="2" charset="-78"/>
              </a:rPr>
              <a:t>به کلاس قبل سن و نام اضافه کنید.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966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9144000" cy="544694"/>
          </a:xfrm>
        </p:spPr>
        <p:txBody>
          <a:bodyPr>
            <a:normAutofit/>
          </a:bodyPr>
          <a:lstStyle/>
          <a:p>
            <a:r>
              <a:rPr lang="fa-IR" sz="2800" dirty="0" smtClean="0">
                <a:cs typeface="B Yekan" panose="00000400000000000000" pitchFamily="2" charset="-78"/>
              </a:rPr>
              <a:t>از کلاس شخص یک دانش‌آموز ایجاد کنید.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042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9144000" cy="544694"/>
          </a:xfrm>
        </p:spPr>
        <p:txBody>
          <a:bodyPr>
            <a:normAutofit/>
          </a:bodyPr>
          <a:lstStyle/>
          <a:p>
            <a:r>
              <a:rPr lang="fa-IR" sz="2800" dirty="0" smtClean="0">
                <a:cs typeface="B Yekan" panose="00000400000000000000" pitchFamily="2" charset="-78"/>
              </a:rPr>
              <a:t>یک کلاس اصلی خودرو ایجاد کنید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062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9144000" cy="544694"/>
          </a:xfrm>
        </p:spPr>
        <p:txBody>
          <a:bodyPr>
            <a:normAutofit/>
          </a:bodyPr>
          <a:lstStyle/>
          <a:p>
            <a:r>
              <a:rPr lang="fa-IR" sz="2800" dirty="0" smtClean="0">
                <a:cs typeface="B Yekan" panose="00000400000000000000" pitchFamily="2" charset="-78"/>
              </a:rPr>
              <a:t>یک تاکسی از خودرو ایجاد کنید</a:t>
            </a:r>
            <a:endParaRPr lang="en-US" sz="2800" dirty="0"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3461657"/>
            <a:ext cx="9144000" cy="5446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solidFill>
                  <a:schemeClr val="accent4"/>
                </a:solidFill>
                <a:cs typeface="B Yekan" panose="00000400000000000000" pitchFamily="2" charset="-78"/>
              </a:rPr>
              <a:t>رنگ پلاک زرد</a:t>
            </a:r>
            <a:endParaRPr lang="en-US" sz="2800" dirty="0">
              <a:solidFill>
                <a:schemeClr val="accent4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77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9144000" cy="544694"/>
          </a:xfrm>
        </p:spPr>
        <p:txBody>
          <a:bodyPr>
            <a:normAutofit/>
          </a:bodyPr>
          <a:lstStyle/>
          <a:p>
            <a:r>
              <a:rPr lang="fa-IR" sz="2800" dirty="0" smtClean="0">
                <a:cs typeface="B Yekan" panose="00000400000000000000" pitchFamily="2" charset="-78"/>
              </a:rPr>
              <a:t>یک ماشین حساب ایجاد کنید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28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43200"/>
            <a:ext cx="9144000" cy="544694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cs typeface="B Yekan" panose="00000400000000000000" pitchFamily="2" charset="-78"/>
              </a:rPr>
              <a:t>متد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append</a:t>
            </a:r>
            <a:r>
              <a:rPr lang="fa-IR" sz="2800" dirty="0" smtClean="0">
                <a:cs typeface="B Yekan" panose="00000400000000000000" pitchFamily="2" charset="-78"/>
              </a:rPr>
              <a:t> لیست پایتون را تغییر دهید.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02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029" y="300446"/>
            <a:ext cx="9144000" cy="1093334"/>
          </a:xfrm>
        </p:spPr>
        <p:txBody>
          <a:bodyPr>
            <a:noAutofit/>
          </a:bodyPr>
          <a:lstStyle/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setter</a:t>
            </a:r>
            <a:b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getter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24" y="646228"/>
            <a:ext cx="4915586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5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 Yekan</vt:lpstr>
      <vt:lpstr>Calibri</vt:lpstr>
      <vt:lpstr>Calibri Light</vt:lpstr>
      <vt:lpstr>Source Code Pro</vt:lpstr>
      <vt:lpstr>Office Theme</vt:lpstr>
      <vt:lpstr>معرفی کلاس</vt:lpstr>
      <vt:lpstr>یک کلاس شخص ایجاد کنید.</vt:lpstr>
      <vt:lpstr>به کلاس قبل سن و نام اضافه کنید.</vt:lpstr>
      <vt:lpstr>از کلاس شخص یک دانش‌آموز ایجاد کنید.</vt:lpstr>
      <vt:lpstr>یک کلاس اصلی خودرو ایجاد کنید</vt:lpstr>
      <vt:lpstr>یک تاکسی از خودرو ایجاد کنید</vt:lpstr>
      <vt:lpstr>یک ماشین حساب ایجاد کنید</vt:lpstr>
      <vt:lpstr>متد append لیست پایتون را تغییر دهید.</vt:lpstr>
      <vt:lpstr>setter getter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337</cp:revision>
  <dcterms:created xsi:type="dcterms:W3CDTF">2023-01-04T18:03:08Z</dcterms:created>
  <dcterms:modified xsi:type="dcterms:W3CDTF">2023-02-21T12:11:12Z</dcterms:modified>
</cp:coreProperties>
</file>