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7CA34-A781-4867-B1F0-8A68915E212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E42ED-693B-4484-BFD1-6B497C074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08" y="2383127"/>
            <a:ext cx="9144000" cy="92810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Source Code Pro" panose="020B0509030403020204" pitchFamily="49" charset="0"/>
              </a:rPr>
              <a:t>Exceptions</a:t>
            </a:r>
            <a:endParaRPr lang="en-US" sz="40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5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1" y="1316182"/>
            <a:ext cx="9144000" cy="466898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try</a:t>
            </a:r>
            <a:b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 را امتحان می‌کند</a:t>
            </a:r>
            <a: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except</a:t>
            </a:r>
            <a:b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خطا را کنترل می‌کند</a:t>
            </a:r>
            <a: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else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چنانچه خطایی نباشد</a:t>
            </a:r>
            <a: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finally </a:t>
            </a:r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هر حالت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666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770" y="2158189"/>
            <a:ext cx="4849989" cy="22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 Yekan</vt:lpstr>
      <vt:lpstr>Calibri</vt:lpstr>
      <vt:lpstr>Calibri Light</vt:lpstr>
      <vt:lpstr>Source Code Pro</vt:lpstr>
      <vt:lpstr>Office Theme</vt:lpstr>
      <vt:lpstr>Exceptions</vt:lpstr>
      <vt:lpstr>try کد را امتحان می‌کند  except خطا را کنترل می‌کند  else چنانچه خطایی نباشد  finally  در هر حالت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257</cp:revision>
  <dcterms:created xsi:type="dcterms:W3CDTF">2023-02-11T11:02:28Z</dcterms:created>
  <dcterms:modified xsi:type="dcterms:W3CDTF">2023-02-14T12:51:11Z</dcterms:modified>
</cp:coreProperties>
</file>