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9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3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02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9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2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82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2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6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1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4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1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37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74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00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53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7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41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96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90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6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3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91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58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7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86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E42ED-693B-4484-BFD1-6B497C0744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64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595890"/>
            <a:ext cx="9144000" cy="92810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PyQT6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6636" y="2377206"/>
            <a:ext cx="7832507" cy="3068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66635" y="2751278"/>
            <a:ext cx="7832506" cy="2694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504291" y="2446480"/>
            <a:ext cx="258547" cy="2355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9109439" y="2551463"/>
            <a:ext cx="258547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3900" y="2674619"/>
            <a:ext cx="26898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Code Styles</a:t>
            </a:r>
            <a:endParaRPr lang="en-US" sz="2800" b="1" dirty="0">
              <a:solidFill>
                <a:srgbClr val="222222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9728" y="351109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camel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9728" y="4132345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PEP 8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9728" y="4728376"/>
            <a:ext cx="4044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…practicality beats purity. 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6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69747" y="2655873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Source Code Pro" panose="020B0509030403020204" pitchFamily="49" charset="0"/>
              </a:rPr>
              <a:t> Basics of </a:t>
            </a:r>
            <a:r>
              <a:rPr lang="en-US" sz="2800" b="1" dirty="0" err="1">
                <a:solidFill>
                  <a:srgbClr val="222222"/>
                </a:solidFill>
                <a:latin typeface="Source Code Pro" panose="020B0509030403020204" pitchFamily="49" charset="0"/>
              </a:rPr>
              <a:t>PyQt</a:t>
            </a:r>
            <a:endParaRPr lang="en-US" sz="2800" b="1" i="0" dirty="0">
              <a:solidFill>
                <a:srgbClr val="222222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76261" y="2641359"/>
            <a:ext cx="3836307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ource Code Pro" panose="020B0509030403020204" pitchFamily="49" charset="0"/>
              </a:rPr>
              <a:t>Widgets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Layout managers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Dialogs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Main windows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Applications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Event loops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Signals and slots</a:t>
            </a:r>
          </a:p>
        </p:txBody>
      </p:sp>
    </p:spTree>
    <p:extLst>
      <p:ext uri="{BB962C8B-B14F-4D97-AF65-F5344CB8AC3E}">
        <p14:creationId xmlns:p14="http://schemas.microsoft.com/office/powerpoint/2010/main" val="166023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4007" y="2719403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Source Code Pro" panose="020B0509030403020204" pitchFamily="49" charset="0"/>
              </a:rPr>
              <a:t>Widgets</a:t>
            </a:r>
            <a:endParaRPr lang="en-US" sz="36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4007" y="2719403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43" y="3215150"/>
            <a:ext cx="4275225" cy="110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975" y="2347054"/>
            <a:ext cx="1956530" cy="266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5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177" y="3085878"/>
            <a:ext cx="7056000" cy="139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729" y="1980738"/>
            <a:ext cx="4088260" cy="33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5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5568" y="1242074"/>
            <a:ext cx="14952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Buttons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Line edits</a:t>
            </a:r>
          </a:p>
          <a:p>
            <a:r>
              <a:rPr lang="en-US" dirty="0"/>
              <a:t>Combo boxes</a:t>
            </a:r>
          </a:p>
          <a:p>
            <a:r>
              <a:rPr lang="en-US" dirty="0" smtClean="0"/>
              <a:t>Radio buttons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665" y="1980738"/>
            <a:ext cx="3607019" cy="33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38" y="2410690"/>
            <a:ext cx="9882093" cy="18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9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41047" y="975947"/>
            <a:ext cx="3393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Layout </a:t>
            </a:r>
            <a:r>
              <a:rPr lang="en-US" sz="3600" dirty="0" smtClean="0"/>
              <a:t>Managers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1793663" y="2119744"/>
            <a:ext cx="8894618" cy="40732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97227" y="2604655"/>
            <a:ext cx="2043820" cy="623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79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7193" y="1059074"/>
            <a:ext cx="2718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QHBoxLayout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318" y="2981675"/>
            <a:ext cx="5525271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42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84793" y="533665"/>
            <a:ext cx="27184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QHBoxLayout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99" y="321676"/>
            <a:ext cx="5868219" cy="63254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86" y="2301529"/>
            <a:ext cx="4027450" cy="118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9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48964" y="616793"/>
            <a:ext cx="268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QVBoxLayout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038" y="2247226"/>
            <a:ext cx="2396072" cy="3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00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492709" y="293627"/>
            <a:ext cx="2687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QVBoxLayout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3" y="616793"/>
            <a:ext cx="5725324" cy="59158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2709" y="2375473"/>
            <a:ext cx="2494370" cy="20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0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21254" y="349045"/>
            <a:ext cx="2544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QGridLayout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696" y="2272146"/>
            <a:ext cx="4211889" cy="22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8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06563" y="238209"/>
            <a:ext cx="2544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QGridLayout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14" y="238209"/>
            <a:ext cx="6954220" cy="62873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641" y="2064327"/>
            <a:ext cx="3421729" cy="17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0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835108" y="307482"/>
            <a:ext cx="2722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QFormLayout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535" y="2056109"/>
            <a:ext cx="3517941" cy="25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7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31253" y="279773"/>
            <a:ext cx="2722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QFormLayout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2" y="926104"/>
            <a:ext cx="4324954" cy="571579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515" y="1640310"/>
            <a:ext cx="3597175" cy="29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34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32566" y="1205346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0112" y="2507673"/>
            <a:ext cx="2236761" cy="2110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signal</a:t>
            </a:r>
            <a:endParaRPr lang="en-US" sz="3600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Lightning Bolt 2"/>
          <p:cNvSpPr/>
          <p:nvPr/>
        </p:nvSpPr>
        <p:spPr>
          <a:xfrm>
            <a:off x="621115" y="997527"/>
            <a:ext cx="1530927" cy="2198408"/>
          </a:xfrm>
          <a:prstGeom prst="lightningBol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5712" y="2507673"/>
            <a:ext cx="2236761" cy="21103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Source Code Pro" panose="020B0509030403020204" pitchFamily="49" charset="0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114803" y="3551229"/>
            <a:ext cx="374072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34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742" y="2431992"/>
            <a:ext cx="2434177" cy="71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13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386462" y="1260764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03205" y="3119644"/>
            <a:ext cx="9071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Source Code Pro" panose="020B0509030403020204" pitchFamily="49" charset="0"/>
              </a:rPr>
              <a:t>widget.signal.connect</a:t>
            </a:r>
            <a:r>
              <a:rPr lang="en-US" sz="3200" dirty="0">
                <a:latin typeface="Source Code Pro" panose="020B0509030403020204" pitchFamily="49" charset="0"/>
              </a:rPr>
              <a:t>(</a:t>
            </a:r>
            <a:r>
              <a:rPr lang="en-US" sz="3200" dirty="0" err="1">
                <a:latin typeface="Source Code Pro" panose="020B0509030403020204" pitchFamily="49" charset="0"/>
              </a:rPr>
              <a:t>slot_function</a:t>
            </a:r>
            <a:r>
              <a:rPr lang="en-US" sz="3200" dirty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877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293444" y="429492"/>
            <a:ext cx="3505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222222"/>
                </a:solidFill>
                <a:latin typeface="Source Code Pro" panose="020B0509030403020204" pitchFamily="49" charset="0"/>
              </a:rPr>
              <a:t>Signals and </a:t>
            </a:r>
            <a:r>
              <a:rPr lang="en-US" sz="24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Slots</a:t>
            </a:r>
            <a:endParaRPr lang="en-US" sz="2400" dirty="0">
              <a:solidFill>
                <a:srgbClr val="222222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53" y="1071265"/>
            <a:ext cx="8973280" cy="51689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879" y="2988178"/>
            <a:ext cx="3572983" cy="159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79" y="1893150"/>
            <a:ext cx="8451559" cy="28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16" y="2697480"/>
            <a:ext cx="5247984" cy="101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5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610" y="2859332"/>
            <a:ext cx="6228847" cy="139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24" y="2377812"/>
            <a:ext cx="6043923" cy="16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9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24" y="2377812"/>
            <a:ext cx="6043923" cy="16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43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10" y="2612618"/>
            <a:ext cx="4161836" cy="18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3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125</Words>
  <Application>Microsoft Office PowerPoint</Application>
  <PresentationFormat>Widescreen</PresentationFormat>
  <Paragraphs>89</Paragraphs>
  <Slides>31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Source Code Pro</vt:lpstr>
      <vt:lpstr>Office Theme</vt:lpstr>
      <vt:lpstr>PyQT6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131</cp:revision>
  <dcterms:created xsi:type="dcterms:W3CDTF">2023-02-11T11:02:28Z</dcterms:created>
  <dcterms:modified xsi:type="dcterms:W3CDTF">2023-02-14T11:55:24Z</dcterms:modified>
</cp:coreProperties>
</file>