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3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3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0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0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5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2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9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4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E6800-633F-4576-A48A-D4179C2C01D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1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latin typeface="Source Code Pro" panose="020B0509030403020204" pitchFamily="49" charset="0"/>
              </a:rPr>
              <a:t>SQLAlchemy</a:t>
            </a:r>
            <a:endParaRPr lang="en-US" sz="4400" b="1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0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671" y="1873477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Source Code Pro" panose="020B0509030403020204" pitchFamily="49" charset="0"/>
              </a:rPr>
              <a:t>We are surrounded by data everywhere</a:t>
            </a:r>
            <a:endParaRPr lang="en-US" sz="44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329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Source Code Pro</vt:lpstr>
      <vt:lpstr>Office Theme</vt:lpstr>
      <vt:lpstr>SQLAlchemy</vt:lpstr>
      <vt:lpstr>We are surrounded by data everywhere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SQLAlchemy</dc:title>
  <dc:creator>PC</dc:creator>
  <cp:lastModifiedBy>PC</cp:lastModifiedBy>
  <cp:revision>1</cp:revision>
  <dcterms:created xsi:type="dcterms:W3CDTF">2023-02-11T11:02:28Z</dcterms:created>
  <dcterms:modified xsi:type="dcterms:W3CDTF">2023-02-11T11:03:24Z</dcterms:modified>
</cp:coreProperties>
</file>