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7" r:id="rId4"/>
    <p:sldId id="266" r:id="rId5"/>
    <p:sldId id="264" r:id="rId6"/>
    <p:sldId id="259" r:id="rId7"/>
    <p:sldId id="260" r:id="rId8"/>
    <p:sldId id="261" r:id="rId9"/>
    <p:sldId id="262" r:id="rId10"/>
    <p:sldId id="269" r:id="rId11"/>
    <p:sldId id="256" r:id="rId12"/>
    <p:sldId id="258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9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0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6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9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0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1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2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66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52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2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9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152B0-6C7C-41C3-9960-88F6FD41CBE6}" type="datetimeFigureOut">
              <a:rPr lang="en-US" smtClean="0"/>
              <a:t>11/30/2023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F10B-104D-47F8-964E-EB2EE7633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15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generators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79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2800" dirty="0" smtClean="0">
                <a:cs typeface="B Yekan" panose="00000400000000000000" pitchFamily="2" charset="-78"/>
              </a:rPr>
              <a:t>دکوریتوری ایجاد کنید که مقدار ورودی به فانکشن را محدود به یک بازه کند و اگر خارج از آن بود مقدارش را صفر کند.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0349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Design patterns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3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240174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PyQt</a:t>
            </a:r>
            <a:r>
              <a:rPr lang="en-US" dirty="0" smtClean="0"/>
              <a:t> signal-slot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2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240174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Plugin Design?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49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4" y="240174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PyQt</a:t>
            </a:r>
            <a:r>
              <a:rPr lang="en-US" dirty="0" smtClean="0"/>
              <a:t> MVC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289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mory consumption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83" y="1018453"/>
            <a:ext cx="9548956" cy="4774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05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382" y="2706543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یک </a:t>
            </a:r>
            <a:r>
              <a:rPr lang="en-US" dirty="0" smtClean="0">
                <a:cs typeface="B Yekan" panose="00000400000000000000" pitchFamily="2" charset="-78"/>
              </a:rPr>
              <a:t>range</a:t>
            </a:r>
            <a:r>
              <a:rPr lang="fa-IR" dirty="0" smtClean="0">
                <a:cs typeface="B Yekan" panose="00000400000000000000" pitchFamily="2" charset="-78"/>
              </a:rPr>
              <a:t> مانند </a:t>
            </a:r>
            <a:r>
              <a:rPr lang="en-US" dirty="0" smtClean="0">
                <a:cs typeface="B Yekan" panose="00000400000000000000" pitchFamily="2" charset="-78"/>
              </a:rPr>
              <a:t>range</a:t>
            </a:r>
            <a:r>
              <a:rPr lang="fa-IR" dirty="0" smtClean="0">
                <a:cs typeface="B Yekan" panose="00000400000000000000" pitchFamily="2" charset="-78"/>
              </a:rPr>
              <a:t>  پایتون ایجاد کنید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2777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Pascal's Triangle Row Generator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418" y="1339688"/>
            <a:ext cx="6691745" cy="551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1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rmAutofit/>
          </a:bodyPr>
          <a:lstStyle/>
          <a:p>
            <a:pPr algn="ctr" rtl="1"/>
            <a:r>
              <a:rPr lang="fa-IR" sz="3200" dirty="0" smtClean="0">
                <a:cs typeface="B Yekan" panose="00000400000000000000" pitchFamily="2" charset="-78"/>
              </a:rPr>
              <a:t>یک </a:t>
            </a:r>
            <a:r>
              <a:rPr lang="en-US" sz="3200" dirty="0" smtClean="0">
                <a:cs typeface="B Yekan" panose="00000400000000000000" pitchFamily="2" charset="-78"/>
              </a:rPr>
              <a:t>generator</a:t>
            </a:r>
            <a:r>
              <a:rPr lang="fa-IR" sz="3200" dirty="0" smtClean="0">
                <a:cs typeface="B Yekan" panose="00000400000000000000" pitchFamily="2" charset="-78"/>
              </a:rPr>
              <a:t> ایجاد کنید</a:t>
            </a:r>
            <a:r>
              <a:rPr lang="fa-IR" sz="3200" dirty="0">
                <a:cs typeface="B Yekan" panose="00000400000000000000" pitchFamily="2" charset="-78"/>
              </a:rPr>
              <a:t> </a:t>
            </a:r>
            <a:r>
              <a:rPr lang="fa-IR" sz="3200" dirty="0" smtClean="0">
                <a:cs typeface="B Yekan" panose="00000400000000000000" pitchFamily="2" charset="-78"/>
              </a:rPr>
              <a:t>که علاوه بر عدد (مانند </a:t>
            </a:r>
            <a:r>
              <a:rPr lang="en-US" sz="3200" dirty="0" smtClean="0">
                <a:cs typeface="B Yekan" panose="00000400000000000000" pitchFamily="2" charset="-78"/>
              </a:rPr>
              <a:t>range</a:t>
            </a:r>
            <a:r>
              <a:rPr lang="fa-IR" sz="3200" dirty="0" smtClean="0">
                <a:cs typeface="B Yekan" panose="00000400000000000000" pitchFamily="2" charset="-78"/>
              </a:rPr>
              <a:t>) ثانیه هم دریافت کند و به اندازه‌ی آن ثانیه صبر کند و عدد برگرداند.</a:t>
            </a:r>
            <a:endParaRPr lang="en-US" sz="32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43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Source Code Pro" panose="020B0509030403020204" pitchFamily="49" charset="0"/>
              </a:rPr>
              <a:t>Decorators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4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یک تایمر برای توابع ایجاد کنید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57164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2800" dirty="0" smtClean="0">
                <a:cs typeface="B Yekan" panose="00000400000000000000" pitchFamily="2" charset="-78"/>
              </a:rPr>
              <a:t>یک تبدیل کننده ایجاد کنید،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فرض کنید که تابع ما فقط لیست می‌گیرد.</a:t>
            </a:r>
            <a:br>
              <a:rPr lang="fa-IR" sz="2800" dirty="0" smtClean="0">
                <a:cs typeface="B Yekan" panose="00000400000000000000" pitchFamily="2" charset="-78"/>
              </a:rPr>
            </a:br>
            <a:r>
              <a:rPr lang="fa-IR" sz="2800" dirty="0" smtClean="0">
                <a:cs typeface="B Yekan" panose="00000400000000000000" pitchFamily="2" charset="-78"/>
              </a:rPr>
              <a:t>کاری کنید که دیکشنری و استرینگ هم بگیرد.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157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09" y="2318616"/>
            <a:ext cx="10515600" cy="1325563"/>
          </a:xfrm>
        </p:spPr>
        <p:txBody>
          <a:bodyPr>
            <a:noAutofit/>
          </a:bodyPr>
          <a:lstStyle/>
          <a:p>
            <a:pPr algn="ctr" rtl="1"/>
            <a:r>
              <a:rPr lang="fa-IR" sz="2800" dirty="0" smtClean="0">
                <a:cs typeface="B Yekan" panose="00000400000000000000" pitchFamily="2" charset="-78"/>
              </a:rPr>
              <a:t>پایتون را می‌توان سریع‌تر کرد؟ (</a:t>
            </a:r>
            <a:r>
              <a:rPr lang="en-US" sz="2800" dirty="0" err="1" smtClean="0">
                <a:cs typeface="B Yekan" panose="00000400000000000000" pitchFamily="2" charset="-78"/>
              </a:rPr>
              <a:t>numba</a:t>
            </a:r>
            <a:r>
              <a:rPr lang="fa-IR" sz="2800" dirty="0" smtClean="0">
                <a:cs typeface="B Yekan" panose="00000400000000000000" pitchFamily="2" charset="-78"/>
              </a:rPr>
              <a:t>)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77640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95</Words>
  <Application>Microsoft Office PowerPoint</Application>
  <PresentationFormat>Widescreen</PresentationFormat>
  <Paragraphs>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 Yekan</vt:lpstr>
      <vt:lpstr>Calibri</vt:lpstr>
      <vt:lpstr>Calibri Light</vt:lpstr>
      <vt:lpstr>Source Code Pro</vt:lpstr>
      <vt:lpstr>Office Theme</vt:lpstr>
      <vt:lpstr>generators</vt:lpstr>
      <vt:lpstr>PowerPoint Presentation</vt:lpstr>
      <vt:lpstr>یک range مانند range  پایتون ایجاد کنید</vt:lpstr>
      <vt:lpstr>Pascal's Triangle Row Generator</vt:lpstr>
      <vt:lpstr>یک generator ایجاد کنید که علاوه بر عدد (مانند range) ثانیه هم دریافت کند و به اندازه‌ی آن ثانیه صبر کند و عدد برگرداند.</vt:lpstr>
      <vt:lpstr>Decorators</vt:lpstr>
      <vt:lpstr>یک تایمر برای توابع ایجاد کنید</vt:lpstr>
      <vt:lpstr>یک تبدیل کننده ایجاد کنید، فرض کنید که تابع ما فقط لیست می‌گیرد. کاری کنید که دیکشنری و استرینگ هم بگیرد.</vt:lpstr>
      <vt:lpstr>پایتون را می‌توان سریع‌تر کرد؟ (numba)</vt:lpstr>
      <vt:lpstr>دکوریتوری ایجاد کنید که مقدار ورودی به فانکشن را محدود به یک بازه کند و اگر خارج از آن بود مقدارش را صفر کند.</vt:lpstr>
      <vt:lpstr>Design patterns</vt:lpstr>
      <vt:lpstr>PyQt signal-slot</vt:lpstr>
      <vt:lpstr>Plugin Design?</vt:lpstr>
      <vt:lpstr>PyQt MVC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PC</dc:creator>
  <cp:lastModifiedBy>PC</cp:lastModifiedBy>
  <cp:revision>33</cp:revision>
  <dcterms:created xsi:type="dcterms:W3CDTF">2023-11-30T07:00:15Z</dcterms:created>
  <dcterms:modified xsi:type="dcterms:W3CDTF">2023-11-30T07:31:04Z</dcterms:modified>
</cp:coreProperties>
</file>