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68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0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5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1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1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71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9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5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2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C10D-5D15-4292-A218-9D0A6B371A37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2A0B-7D8A-464C-98F7-CD3EDDFB1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پایتون مقدماتی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مرتضی مالکی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cs typeface="B Yekan" panose="00000400000000000000" pitchFamily="2" charset="-78"/>
              </a:rPr>
              <a:t>پاییز 1402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1097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3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23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1071157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83080" y="2373497"/>
            <a:ext cx="8024948" cy="40926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83080" y="2373497"/>
            <a:ext cx="8024948" cy="369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4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008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4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0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82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2493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941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 smtClean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و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418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4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348079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28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120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5883" y="4749708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483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4639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6223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6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6714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smtClean="0">
                <a:latin typeface="Source Code Pro" panose="020B0509030403020204" pitchFamily="49" charset="0"/>
              </a:rPr>
              <a:t>y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3180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154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616066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y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t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fr-FR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fr-FR" sz="2800" dirty="0" smtClean="0">
                <a:latin typeface="Source Code Pro" panose="020B0509030403020204" pitchFamily="49" charset="0"/>
              </a:rPr>
              <a:t>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20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y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t</a:t>
            </a: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fr-FR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fr-F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y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3707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3131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</a:t>
            </a:r>
            <a:r>
              <a:rPr lang="en-US" sz="2800" dirty="0" smtClean="0">
                <a:latin typeface="Source Code Pro" panose="020B0509030403020204" pitchFamily="49" charset="0"/>
              </a:rPr>
              <a:t>+</a:t>
            </a:r>
            <a:r>
              <a:rPr lang="fa-IR" sz="2800" dirty="0" smtClean="0">
                <a:latin typeface="Source Code Pro" panose="020B0509030403020204" pitchFamily="49" charset="0"/>
              </a:rPr>
              <a:t>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390727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75931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144972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11729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08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146614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</a:t>
            </a:r>
            <a:r>
              <a:rPr lang="es-ES" sz="2800" dirty="0" smtClean="0">
                <a:latin typeface="Source Code Pro" panose="020B0509030403020204" pitchFamily="49" charset="0"/>
              </a:rPr>
              <a:t>30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</a:t>
            </a:r>
            <a:r>
              <a:rPr lang="es-ES" sz="2800" dirty="0" smtClean="0">
                <a:latin typeface="Source Code Pro" panose="020B0509030403020204" pitchFamily="49" charset="0"/>
              </a:rPr>
              <a:t>8</a:t>
            </a: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2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794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8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q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748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</a:t>
            </a:r>
            <a:r>
              <a:rPr lang="fr-FR" sz="2800" dirty="0" smtClean="0">
                <a:latin typeface="Source Code Pro" panose="020B0509030403020204" pitchFamily="49" charset="0"/>
              </a:rPr>
              <a:t>x </a:t>
            </a:r>
            <a:r>
              <a:rPr lang="fr-FR" sz="2800" dirty="0">
                <a:latin typeface="Source Code Pro" panose="020B0509030403020204" pitchFamily="49" charset="0"/>
              </a:rPr>
              <a:t>= </a:t>
            </a:r>
            <a:r>
              <a:rPr lang="fr-FR" sz="2800" dirty="0" smtClean="0">
                <a:latin typeface="Source Code Pro" panose="020B0509030403020204" pitchFamily="49" charset="0"/>
              </a:rPr>
              <a:t>30.0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&lt;class </a:t>
            </a:r>
            <a:r>
              <a:rPr lang="fr-FR" sz="2800" dirty="0" err="1" smtClean="0">
                <a:latin typeface="Source Code Pro" panose="020B0509030403020204" pitchFamily="49" charset="0"/>
              </a:rPr>
              <a:t>float</a:t>
            </a:r>
            <a:r>
              <a:rPr lang="fr-FR" sz="2800" dirty="0" smtClean="0">
                <a:latin typeface="Source Code Pro" panose="020B0509030403020204" pitchFamily="49" charset="0"/>
              </a:rPr>
              <a:t>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927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&gt;&gt;&gt; x = 30.0</a:t>
            </a:r>
          </a:p>
          <a:p>
            <a:r>
              <a:rPr lang="fr-FR" sz="2800" dirty="0" smtClean="0"/>
              <a:t>&gt;&gt;&gt; y = 8.0</a:t>
            </a:r>
          </a:p>
          <a:p>
            <a:r>
              <a:rPr lang="fr-FR" sz="2800" dirty="0" smtClean="0"/>
              <a:t>&gt;&gt;&gt; q = </a:t>
            </a:r>
            <a:r>
              <a:rPr lang="fr-FR" sz="2800" dirty="0" err="1" smtClean="0"/>
              <a:t>int</a:t>
            </a:r>
            <a:r>
              <a:rPr lang="fr-FR" sz="2800" dirty="0" smtClean="0"/>
              <a:t>(x)/</a:t>
            </a:r>
            <a:r>
              <a:rPr lang="fr-FR" sz="2800" dirty="0" err="1" smtClean="0"/>
              <a:t>int</a:t>
            </a:r>
            <a:r>
              <a:rPr lang="fr-FR" sz="2800" dirty="0" smtClean="0"/>
              <a:t>(y)</a:t>
            </a:r>
          </a:p>
          <a:p>
            <a:r>
              <a:rPr lang="fr-FR" sz="2800" dirty="0" smtClean="0"/>
              <a:t>&gt;&gt;&gt; q</a:t>
            </a:r>
          </a:p>
          <a:p>
            <a:r>
              <a:rPr lang="fr-FR" sz="2800" dirty="0" smtClean="0"/>
              <a:t>3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77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280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</a:t>
            </a:r>
            <a:r>
              <a:rPr lang="en-US" sz="2800" dirty="0" smtClean="0">
                <a:latin typeface="Source Code Pro" panose="020B0509030403020204" pitchFamily="49" charset="0"/>
              </a:rPr>
              <a:t>1.0/3.0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25518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67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4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0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5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71954" y="3838951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8777" y="4290640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50150" y="3921308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13909" y="4372998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297" y="5068581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9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1.0.9.17.44.423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ورژن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85407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2145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3441337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9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72411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04709" y="13950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Command line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6" y="2016854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Terminal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" y="3162441"/>
            <a:ext cx="6878237" cy="29800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973" y="2687749"/>
            <a:ext cx="3838654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10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149349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4793" y="21295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mkdir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250" y="271359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rmdir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96" y="32975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Ctrl + C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409" y="388158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813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1233</Words>
  <Application>Microsoft Office PowerPoint</Application>
  <PresentationFormat>Widescreen</PresentationFormat>
  <Paragraphs>252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</vt:lpstr>
      <vt:lpstr>B Yekan</vt:lpstr>
      <vt:lpstr>Calibri</vt:lpstr>
      <vt:lpstr>Calibri Light</vt:lpstr>
      <vt:lpstr>Roboto</vt:lpstr>
      <vt:lpstr>Source Code Pro</vt:lpstr>
      <vt:lpstr>Office Theme</vt:lpstr>
      <vt:lpstr>پایتون مقدماتی</vt:lpstr>
      <vt:lpstr>کامپیوتر چیست؟</vt:lpstr>
      <vt:lpstr>تفاوت GPU  و CPU</vt:lpstr>
      <vt:lpstr>پایتون</vt:lpstr>
      <vt:lpstr>تفاوت GPU  و CPU</vt:lpstr>
      <vt:lpstr>1.0.9.17.44.423</vt:lpstr>
      <vt:lpstr>https://www.python.org/downloads/</vt:lpstr>
      <vt:lpstr>PowerPoint Presentation</vt:lpstr>
      <vt:lpstr>PowerPoint Presentation</vt:lpstr>
      <vt:lpstr>IDLE</vt:lpstr>
      <vt:lpstr>مفسر تعاملی</vt:lpstr>
      <vt:lpstr>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پایتون مقدماتی</dc:title>
  <dc:creator>PC</dc:creator>
  <cp:lastModifiedBy>PC</cp:lastModifiedBy>
  <cp:revision>3</cp:revision>
  <dcterms:created xsi:type="dcterms:W3CDTF">2023-11-17T07:13:49Z</dcterms:created>
  <dcterms:modified xsi:type="dcterms:W3CDTF">2023-11-17T07:37:46Z</dcterms:modified>
</cp:coreProperties>
</file>